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94" r:id="rId10"/>
    <p:sldId id="291" r:id="rId11"/>
    <p:sldId id="263" r:id="rId12"/>
    <p:sldId id="264" r:id="rId13"/>
    <p:sldId id="265" r:id="rId14"/>
    <p:sldId id="276" r:id="rId15"/>
    <p:sldId id="288" r:id="rId16"/>
    <p:sldId id="290" r:id="rId17"/>
    <p:sldId id="277" r:id="rId18"/>
    <p:sldId id="278" r:id="rId19"/>
    <p:sldId id="279" r:id="rId20"/>
    <p:sldId id="280" r:id="rId21"/>
    <p:sldId id="281" r:id="rId22"/>
    <p:sldId id="282" r:id="rId23"/>
    <p:sldId id="283" r:id="rId24"/>
    <p:sldId id="286" r:id="rId25"/>
    <p:sldId id="289" r:id="rId26"/>
    <p:sldId id="302" r:id="rId27"/>
    <p:sldId id="266" r:id="rId28"/>
    <p:sldId id="296" r:id="rId29"/>
    <p:sldId id="300" r:id="rId30"/>
    <p:sldId id="297" r:id="rId31"/>
    <p:sldId id="298" r:id="rId32"/>
    <p:sldId id="304" r:id="rId33"/>
    <p:sldId id="301"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08DB9-6025-473C-BC4A-B821EC9525C4}" v="5" dt="2023-11-15T03:41:42.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p:scale>
          <a:sx n="80" d="100"/>
          <a:sy n="80" d="100"/>
        </p:scale>
        <p:origin x="6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smalley" userId="3b6f577e-e5e2-4eae-8aad-306c0b1eb602" providerId="ADAL" clId="{9EC08DB9-6025-473C-BC4A-B821EC9525C4}"/>
    <pc:docChg chg="undo custSel addSld delSld modSld sldOrd">
      <pc:chgData name="annie.smalley" userId="3b6f577e-e5e2-4eae-8aad-306c0b1eb602" providerId="ADAL" clId="{9EC08DB9-6025-473C-BC4A-B821EC9525C4}" dt="2023-11-15T03:43:34.509" v="4329" actId="1076"/>
      <pc:docMkLst>
        <pc:docMk/>
      </pc:docMkLst>
      <pc:sldChg chg="modSp mod">
        <pc:chgData name="annie.smalley" userId="3b6f577e-e5e2-4eae-8aad-306c0b1eb602" providerId="ADAL" clId="{9EC08DB9-6025-473C-BC4A-B821EC9525C4}" dt="2023-11-15T03:07:10.584" v="2420"/>
        <pc:sldMkLst>
          <pc:docMk/>
          <pc:sldMk cId="1862502721" sldId="260"/>
        </pc:sldMkLst>
        <pc:spChg chg="mod">
          <ac:chgData name="annie.smalley" userId="3b6f577e-e5e2-4eae-8aad-306c0b1eb602" providerId="ADAL" clId="{9EC08DB9-6025-473C-BC4A-B821EC9525C4}" dt="2023-11-15T03:07:10.584" v="2420"/>
          <ac:spMkLst>
            <pc:docMk/>
            <pc:sldMk cId="1862502721" sldId="260"/>
            <ac:spMk id="4" creationId="{82AFD895-A54B-492A-9FAC-962181895A72}"/>
          </ac:spMkLst>
        </pc:spChg>
      </pc:sldChg>
      <pc:sldChg chg="delSp modSp mod">
        <pc:chgData name="annie.smalley" userId="3b6f577e-e5e2-4eae-8aad-306c0b1eb602" providerId="ADAL" clId="{9EC08DB9-6025-473C-BC4A-B821EC9525C4}" dt="2023-11-15T02:48:44.021" v="1638" actId="20577"/>
        <pc:sldMkLst>
          <pc:docMk/>
          <pc:sldMk cId="868813573" sldId="277"/>
        </pc:sldMkLst>
        <pc:spChg chg="mod">
          <ac:chgData name="annie.smalley" userId="3b6f577e-e5e2-4eae-8aad-306c0b1eb602" providerId="ADAL" clId="{9EC08DB9-6025-473C-BC4A-B821EC9525C4}" dt="2023-11-15T02:48:44.021" v="1638" actId="20577"/>
          <ac:spMkLst>
            <pc:docMk/>
            <pc:sldMk cId="868813573" sldId="277"/>
            <ac:spMk id="4" creationId="{BC41BC5D-F51F-4544-BD4F-1606DFA0FCBC}"/>
          </ac:spMkLst>
        </pc:spChg>
        <pc:picChg chg="del">
          <ac:chgData name="annie.smalley" userId="3b6f577e-e5e2-4eae-8aad-306c0b1eb602" providerId="ADAL" clId="{9EC08DB9-6025-473C-BC4A-B821EC9525C4}" dt="2023-11-15T02:46:28.337" v="1497" actId="478"/>
          <ac:picMkLst>
            <pc:docMk/>
            <pc:sldMk cId="868813573" sldId="277"/>
            <ac:picMk id="3" creationId="{732F663C-9F8B-4AE3-AF13-FDBE0FDFC676}"/>
          </ac:picMkLst>
        </pc:picChg>
        <pc:picChg chg="mod">
          <ac:chgData name="annie.smalley" userId="3b6f577e-e5e2-4eae-8aad-306c0b1eb602" providerId="ADAL" clId="{9EC08DB9-6025-473C-BC4A-B821EC9525C4}" dt="2023-11-15T02:46:44.352" v="1504" actId="1076"/>
          <ac:picMkLst>
            <pc:docMk/>
            <pc:sldMk cId="868813573" sldId="277"/>
            <ac:picMk id="5" creationId="{40A9F211-2CCF-4C12-9C28-691951B76EB2}"/>
          </ac:picMkLst>
        </pc:picChg>
        <pc:cxnChg chg="del">
          <ac:chgData name="annie.smalley" userId="3b6f577e-e5e2-4eae-8aad-306c0b1eb602" providerId="ADAL" clId="{9EC08DB9-6025-473C-BC4A-B821EC9525C4}" dt="2023-11-15T02:46:39.949" v="1503" actId="478"/>
          <ac:cxnSpMkLst>
            <pc:docMk/>
            <pc:sldMk cId="868813573" sldId="277"/>
            <ac:cxnSpMk id="10" creationId="{11DF61E6-3D4B-4A61-890F-0388B4B502D5}"/>
          </ac:cxnSpMkLst>
        </pc:cxnChg>
      </pc:sldChg>
      <pc:sldChg chg="modSp add del mod">
        <pc:chgData name="annie.smalley" userId="3b6f577e-e5e2-4eae-8aad-306c0b1eb602" providerId="ADAL" clId="{9EC08DB9-6025-473C-BC4A-B821EC9525C4}" dt="2023-11-15T02:50:33.545" v="1749" actId="20577"/>
        <pc:sldMkLst>
          <pc:docMk/>
          <pc:sldMk cId="1873530829" sldId="279"/>
        </pc:sldMkLst>
        <pc:spChg chg="mod">
          <ac:chgData name="annie.smalley" userId="3b6f577e-e5e2-4eae-8aad-306c0b1eb602" providerId="ADAL" clId="{9EC08DB9-6025-473C-BC4A-B821EC9525C4}" dt="2023-11-15T02:50:33.545" v="1749" actId="20577"/>
          <ac:spMkLst>
            <pc:docMk/>
            <pc:sldMk cId="1873530829" sldId="279"/>
            <ac:spMk id="11" creationId="{49D876AD-7A6B-4A71-98AF-974FD63F889D}"/>
          </ac:spMkLst>
        </pc:spChg>
      </pc:sldChg>
      <pc:sldChg chg="del">
        <pc:chgData name="annie.smalley" userId="3b6f577e-e5e2-4eae-8aad-306c0b1eb602" providerId="ADAL" clId="{9EC08DB9-6025-473C-BC4A-B821EC9525C4}" dt="2023-11-15T02:51:58.502" v="1750" actId="47"/>
        <pc:sldMkLst>
          <pc:docMk/>
          <pc:sldMk cId="1351527420" sldId="284"/>
        </pc:sldMkLst>
      </pc:sldChg>
      <pc:sldChg chg="del">
        <pc:chgData name="annie.smalley" userId="3b6f577e-e5e2-4eae-8aad-306c0b1eb602" providerId="ADAL" clId="{9EC08DB9-6025-473C-BC4A-B821EC9525C4}" dt="2023-11-15T02:52:02.502" v="1751" actId="47"/>
        <pc:sldMkLst>
          <pc:docMk/>
          <pc:sldMk cId="1907613592" sldId="285"/>
        </pc:sldMkLst>
      </pc:sldChg>
      <pc:sldChg chg="modSp mod">
        <pc:chgData name="annie.smalley" userId="3b6f577e-e5e2-4eae-8aad-306c0b1eb602" providerId="ADAL" clId="{9EC08DB9-6025-473C-BC4A-B821EC9525C4}" dt="2023-11-15T02:52:27.507" v="1798" actId="20577"/>
        <pc:sldMkLst>
          <pc:docMk/>
          <pc:sldMk cId="3819294676" sldId="286"/>
        </pc:sldMkLst>
        <pc:spChg chg="mod">
          <ac:chgData name="annie.smalley" userId="3b6f577e-e5e2-4eae-8aad-306c0b1eb602" providerId="ADAL" clId="{9EC08DB9-6025-473C-BC4A-B821EC9525C4}" dt="2023-11-15T02:52:27.507" v="1798" actId="20577"/>
          <ac:spMkLst>
            <pc:docMk/>
            <pc:sldMk cId="3819294676" sldId="286"/>
            <ac:spMk id="4" creationId="{5C4986AA-CE18-4833-ACF5-963F52674F17}"/>
          </ac:spMkLst>
        </pc:spChg>
      </pc:sldChg>
      <pc:sldChg chg="modSp mod">
        <pc:chgData name="annie.smalley" userId="3b6f577e-e5e2-4eae-8aad-306c0b1eb602" providerId="ADAL" clId="{9EC08DB9-6025-473C-BC4A-B821EC9525C4}" dt="2023-11-15T02:44:18.630" v="1496" actId="113"/>
        <pc:sldMkLst>
          <pc:docMk/>
          <pc:sldMk cId="2270572422" sldId="290"/>
        </pc:sldMkLst>
        <pc:spChg chg="mod">
          <ac:chgData name="annie.smalley" userId="3b6f577e-e5e2-4eae-8aad-306c0b1eb602" providerId="ADAL" clId="{9EC08DB9-6025-473C-BC4A-B821EC9525C4}" dt="2023-11-15T02:44:18.630" v="1496" actId="113"/>
          <ac:spMkLst>
            <pc:docMk/>
            <pc:sldMk cId="2270572422" sldId="290"/>
            <ac:spMk id="6" creationId="{19381ECA-A95D-4AF6-A7E6-4EA74EBA617C}"/>
          </ac:spMkLst>
        </pc:spChg>
      </pc:sldChg>
      <pc:sldChg chg="new del">
        <pc:chgData name="annie.smalley" userId="3b6f577e-e5e2-4eae-8aad-306c0b1eb602" providerId="ADAL" clId="{9EC08DB9-6025-473C-BC4A-B821EC9525C4}" dt="2023-11-15T02:53:01.006" v="1801" actId="47"/>
        <pc:sldMkLst>
          <pc:docMk/>
          <pc:sldMk cId="1764490984" sldId="295"/>
        </pc:sldMkLst>
      </pc:sldChg>
      <pc:sldChg chg="addSp delSp modSp new mod setBg addAnim delAnim setClrOvrMap">
        <pc:chgData name="annie.smalley" userId="3b6f577e-e5e2-4eae-8aad-306c0b1eb602" providerId="ADAL" clId="{9EC08DB9-6025-473C-BC4A-B821EC9525C4}" dt="2023-11-15T02:54:01.967" v="1889" actId="26606"/>
        <pc:sldMkLst>
          <pc:docMk/>
          <pc:sldMk cId="1076372687" sldId="296"/>
        </pc:sldMkLst>
        <pc:spChg chg="mod">
          <ac:chgData name="annie.smalley" userId="3b6f577e-e5e2-4eae-8aad-306c0b1eb602" providerId="ADAL" clId="{9EC08DB9-6025-473C-BC4A-B821EC9525C4}" dt="2023-11-15T02:54:01.967" v="1889" actId="26606"/>
          <ac:spMkLst>
            <pc:docMk/>
            <pc:sldMk cId="1076372687" sldId="296"/>
            <ac:spMk id="2" creationId="{350396DE-E42F-BD88-F261-7B048755F93F}"/>
          </ac:spMkLst>
        </pc:spChg>
        <pc:spChg chg="del">
          <ac:chgData name="annie.smalley" userId="3b6f577e-e5e2-4eae-8aad-306c0b1eb602" providerId="ADAL" clId="{9EC08DB9-6025-473C-BC4A-B821EC9525C4}" dt="2023-11-15T02:53:31.660" v="1875" actId="478"/>
          <ac:spMkLst>
            <pc:docMk/>
            <pc:sldMk cId="1076372687" sldId="296"/>
            <ac:spMk id="3" creationId="{D11D886B-FF21-3EE4-BBA8-44E64F53F696}"/>
          </ac:spMkLst>
        </pc:spChg>
        <pc:spChg chg="add">
          <ac:chgData name="annie.smalley" userId="3b6f577e-e5e2-4eae-8aad-306c0b1eb602" providerId="ADAL" clId="{9EC08DB9-6025-473C-BC4A-B821EC9525C4}" dt="2023-11-15T02:54:01.967" v="1889" actId="26606"/>
          <ac:spMkLst>
            <pc:docMk/>
            <pc:sldMk cId="1076372687" sldId="296"/>
            <ac:spMk id="7" creationId="{66B332A4-D438-4773-A77F-5ED49A448D9D}"/>
          </ac:spMkLst>
        </pc:spChg>
        <pc:spChg chg="add del">
          <ac:chgData name="annie.smalley" userId="3b6f577e-e5e2-4eae-8aad-306c0b1eb602" providerId="ADAL" clId="{9EC08DB9-6025-473C-BC4A-B821EC9525C4}" dt="2023-11-15T02:53:48.500" v="1877" actId="26606"/>
          <ac:spMkLst>
            <pc:docMk/>
            <pc:sldMk cId="1076372687" sldId="296"/>
            <ac:spMk id="8" creationId="{C1DD1A8A-57D5-4A81-AD04-532B043C5611}"/>
          </ac:spMkLst>
        </pc:spChg>
        <pc:spChg chg="add">
          <ac:chgData name="annie.smalley" userId="3b6f577e-e5e2-4eae-8aad-306c0b1eb602" providerId="ADAL" clId="{9EC08DB9-6025-473C-BC4A-B821EC9525C4}" dt="2023-11-15T02:54:01.967" v="1889" actId="26606"/>
          <ac:spMkLst>
            <pc:docMk/>
            <pc:sldMk cId="1076372687" sldId="296"/>
            <ac:spMk id="9" creationId="{DF9AD32D-FF05-44F4-BD4D-9CEE89B71EB9}"/>
          </ac:spMkLst>
        </pc:spChg>
        <pc:spChg chg="add del">
          <ac:chgData name="annie.smalley" userId="3b6f577e-e5e2-4eae-8aad-306c0b1eb602" providerId="ADAL" clId="{9EC08DB9-6025-473C-BC4A-B821EC9525C4}" dt="2023-11-15T02:53:48.500" v="1877" actId="26606"/>
          <ac:spMkLst>
            <pc:docMk/>
            <pc:sldMk cId="1076372687" sldId="296"/>
            <ac:spMk id="10" creationId="{007891EC-4501-44ED-A8C8-B11B6DB767AB}"/>
          </ac:spMkLst>
        </pc:spChg>
        <pc:spChg chg="add del">
          <ac:chgData name="annie.smalley" userId="3b6f577e-e5e2-4eae-8aad-306c0b1eb602" providerId="ADAL" clId="{9EC08DB9-6025-473C-BC4A-B821EC9525C4}" dt="2023-11-15T02:53:49.434" v="1880" actId="26606"/>
          <ac:spMkLst>
            <pc:docMk/>
            <pc:sldMk cId="1076372687" sldId="296"/>
            <ac:spMk id="12" creationId="{71B2258F-86CA-4D4D-8270-BC05FCDEBFB3}"/>
          </ac:spMkLst>
        </pc:spChg>
        <pc:spChg chg="add del">
          <ac:chgData name="annie.smalley" userId="3b6f577e-e5e2-4eae-8aad-306c0b1eb602" providerId="ADAL" clId="{9EC08DB9-6025-473C-BC4A-B821EC9525C4}" dt="2023-11-15T02:53:51.759" v="1883" actId="26606"/>
          <ac:spMkLst>
            <pc:docMk/>
            <pc:sldMk cId="1076372687" sldId="296"/>
            <ac:spMk id="16" creationId="{4D60F200-5EB0-B223-2439-C96C67F0FEE1}"/>
          </ac:spMkLst>
        </pc:spChg>
        <pc:spChg chg="add del">
          <ac:chgData name="annie.smalley" userId="3b6f577e-e5e2-4eae-8aad-306c0b1eb602" providerId="ADAL" clId="{9EC08DB9-6025-473C-BC4A-B821EC9525C4}" dt="2023-11-15T02:53:59.375" v="1886" actId="26606"/>
          <ac:spMkLst>
            <pc:docMk/>
            <pc:sldMk cId="1076372687" sldId="296"/>
            <ac:spMk id="20" creationId="{71B2258F-86CA-4D4D-8270-BC05FCDEBFB3}"/>
          </ac:spMkLst>
        </pc:spChg>
        <pc:spChg chg="add del">
          <ac:chgData name="annie.smalley" userId="3b6f577e-e5e2-4eae-8aad-306c0b1eb602" providerId="ADAL" clId="{9EC08DB9-6025-473C-BC4A-B821EC9525C4}" dt="2023-11-15T02:54:01.952" v="1888" actId="26606"/>
          <ac:spMkLst>
            <pc:docMk/>
            <pc:sldMk cId="1076372687" sldId="296"/>
            <ac:spMk id="23" creationId="{922E0291-99C8-40F9-ADAB-32589A3B57AA}"/>
          </ac:spMkLst>
        </pc:spChg>
        <pc:spChg chg="add del">
          <ac:chgData name="annie.smalley" userId="3b6f577e-e5e2-4eae-8aad-306c0b1eb602" providerId="ADAL" clId="{9EC08DB9-6025-473C-BC4A-B821EC9525C4}" dt="2023-11-15T02:54:01.952" v="1888" actId="26606"/>
          <ac:spMkLst>
            <pc:docMk/>
            <pc:sldMk cId="1076372687" sldId="296"/>
            <ac:spMk id="25" creationId="{095830D2-F2AE-4DD8-B586-89B0977916FF}"/>
          </ac:spMkLst>
        </pc:spChg>
        <pc:grpChg chg="add del">
          <ac:chgData name="annie.smalley" userId="3b6f577e-e5e2-4eae-8aad-306c0b1eb602" providerId="ADAL" clId="{9EC08DB9-6025-473C-BC4A-B821EC9525C4}" dt="2023-11-15T02:53:51.759" v="1883" actId="26606"/>
          <ac:grpSpMkLst>
            <pc:docMk/>
            <pc:sldMk cId="1076372687" sldId="296"/>
            <ac:grpSpMk id="17" creationId="{976FA3CB-F274-2EB9-9908-549770D7831D}"/>
          </ac:grpSpMkLst>
        </pc:grpChg>
        <pc:picChg chg="add del">
          <ac:chgData name="annie.smalley" userId="3b6f577e-e5e2-4eae-8aad-306c0b1eb602" providerId="ADAL" clId="{9EC08DB9-6025-473C-BC4A-B821EC9525C4}" dt="2023-11-15T02:53:48.500" v="1877" actId="26606"/>
          <ac:picMkLst>
            <pc:docMk/>
            <pc:sldMk cId="1076372687" sldId="296"/>
            <ac:picMk id="4" creationId="{DBDDBB25-04AB-2795-2A50-6DA25334E876}"/>
          </ac:picMkLst>
        </pc:picChg>
        <pc:picChg chg="add del">
          <ac:chgData name="annie.smalley" userId="3b6f577e-e5e2-4eae-8aad-306c0b1eb602" providerId="ADAL" clId="{9EC08DB9-6025-473C-BC4A-B821EC9525C4}" dt="2023-11-15T02:53:49.434" v="1880" actId="26606"/>
          <ac:picMkLst>
            <pc:docMk/>
            <pc:sldMk cId="1076372687" sldId="296"/>
            <ac:picMk id="13" creationId="{A366F841-5111-0468-B588-5CF52ABE0FE3}"/>
          </ac:picMkLst>
        </pc:picChg>
        <pc:picChg chg="add del">
          <ac:chgData name="annie.smalley" userId="3b6f577e-e5e2-4eae-8aad-306c0b1eb602" providerId="ADAL" clId="{9EC08DB9-6025-473C-BC4A-B821EC9525C4}" dt="2023-11-15T02:53:51.759" v="1883" actId="26606"/>
          <ac:picMkLst>
            <pc:docMk/>
            <pc:sldMk cId="1076372687" sldId="296"/>
            <ac:picMk id="15" creationId="{AD3C7647-A0AD-7BA1-9CE9-8DD5EA50659D}"/>
          </ac:picMkLst>
        </pc:picChg>
        <pc:picChg chg="add del">
          <ac:chgData name="annie.smalley" userId="3b6f577e-e5e2-4eae-8aad-306c0b1eb602" providerId="ADAL" clId="{9EC08DB9-6025-473C-BC4A-B821EC9525C4}" dt="2023-11-15T02:53:59.375" v="1886" actId="26606"/>
          <ac:picMkLst>
            <pc:docMk/>
            <pc:sldMk cId="1076372687" sldId="296"/>
            <ac:picMk id="21" creationId="{A366F841-5111-0468-B588-5CF52ABE0FE3}"/>
          </ac:picMkLst>
        </pc:picChg>
        <pc:picChg chg="add del">
          <ac:chgData name="annie.smalley" userId="3b6f577e-e5e2-4eae-8aad-306c0b1eb602" providerId="ADAL" clId="{9EC08DB9-6025-473C-BC4A-B821EC9525C4}" dt="2023-11-15T02:54:01.952" v="1888" actId="26606"/>
          <ac:picMkLst>
            <pc:docMk/>
            <pc:sldMk cId="1076372687" sldId="296"/>
            <ac:picMk id="24" creationId="{EC961D5E-CD73-DB9C-28E8-76087D8AE714}"/>
          </ac:picMkLst>
        </pc:picChg>
      </pc:sldChg>
      <pc:sldChg chg="addSp delSp modSp new mod setBg">
        <pc:chgData name="annie.smalley" userId="3b6f577e-e5e2-4eae-8aad-306c0b1eb602" providerId="ADAL" clId="{9EC08DB9-6025-473C-BC4A-B821EC9525C4}" dt="2023-11-15T03:00:49.492" v="2233" actId="20577"/>
        <pc:sldMkLst>
          <pc:docMk/>
          <pc:sldMk cId="1470722993" sldId="297"/>
        </pc:sldMkLst>
        <pc:spChg chg="mod">
          <ac:chgData name="annie.smalley" userId="3b6f577e-e5e2-4eae-8aad-306c0b1eb602" providerId="ADAL" clId="{9EC08DB9-6025-473C-BC4A-B821EC9525C4}" dt="2023-11-15T03:00:49.492" v="2233" actId="20577"/>
          <ac:spMkLst>
            <pc:docMk/>
            <pc:sldMk cId="1470722993" sldId="297"/>
            <ac:spMk id="2" creationId="{DCEAF68F-5864-C204-1A2B-7EE9E5198C48}"/>
          </ac:spMkLst>
        </pc:spChg>
        <pc:spChg chg="add del mod">
          <ac:chgData name="annie.smalley" userId="3b6f577e-e5e2-4eae-8aad-306c0b1eb602" providerId="ADAL" clId="{9EC08DB9-6025-473C-BC4A-B821EC9525C4}" dt="2023-11-15T02:59:23.922" v="2178"/>
          <ac:spMkLst>
            <pc:docMk/>
            <pc:sldMk cId="1470722993" sldId="297"/>
            <ac:spMk id="3" creationId="{DC73EE0F-E9E6-946C-2F84-0CA655F28F5C}"/>
          </ac:spMkLst>
        </pc:spChg>
        <pc:spChg chg="add">
          <ac:chgData name="annie.smalley" userId="3b6f577e-e5e2-4eae-8aad-306c0b1eb602" providerId="ADAL" clId="{9EC08DB9-6025-473C-BC4A-B821EC9525C4}" dt="2023-11-15T02:54:20.202" v="1893" actId="26606"/>
          <ac:spMkLst>
            <pc:docMk/>
            <pc:sldMk cId="1470722993" sldId="297"/>
            <ac:spMk id="5" creationId="{EEBFA4C8-C301-60A7-C96E-E85360F5DFB4}"/>
          </ac:spMkLst>
        </pc:spChg>
        <pc:spChg chg="add del">
          <ac:chgData name="annie.smalley" userId="3b6f577e-e5e2-4eae-8aad-306c0b1eb602" providerId="ADAL" clId="{9EC08DB9-6025-473C-BC4A-B821EC9525C4}" dt="2023-11-15T02:54:18.791" v="1892" actId="26606"/>
          <ac:spMkLst>
            <pc:docMk/>
            <pc:sldMk cId="1470722993" sldId="297"/>
            <ac:spMk id="8" creationId="{54A6836E-C603-43CB-9DA7-89D8E3FA3838}"/>
          </ac:spMkLst>
        </pc:spChg>
        <pc:spChg chg="add del">
          <ac:chgData name="annie.smalley" userId="3b6f577e-e5e2-4eae-8aad-306c0b1eb602" providerId="ADAL" clId="{9EC08DB9-6025-473C-BC4A-B821EC9525C4}" dt="2023-11-15T02:54:18.791" v="1892" actId="26606"/>
          <ac:spMkLst>
            <pc:docMk/>
            <pc:sldMk cId="1470722993" sldId="297"/>
            <ac:spMk id="10" creationId="{296007DD-F9BF-4F0F-B8C6-C514B2841971}"/>
          </ac:spMkLst>
        </pc:spChg>
        <pc:grpChg chg="add del">
          <ac:chgData name="annie.smalley" userId="3b6f577e-e5e2-4eae-8aad-306c0b1eb602" providerId="ADAL" clId="{9EC08DB9-6025-473C-BC4A-B821EC9525C4}" dt="2023-11-15T02:54:18.791" v="1892" actId="26606"/>
          <ac:grpSpMkLst>
            <pc:docMk/>
            <pc:sldMk cId="1470722993" sldId="297"/>
            <ac:grpSpMk id="12" creationId="{8A0FAFCA-5C96-453B-83B7-A9AEF7F18960}"/>
          </ac:grpSpMkLst>
        </pc:grpChg>
        <pc:grpChg chg="add del">
          <ac:chgData name="annie.smalley" userId="3b6f577e-e5e2-4eae-8aad-306c0b1eb602" providerId="ADAL" clId="{9EC08DB9-6025-473C-BC4A-B821EC9525C4}" dt="2023-11-15T02:54:18.791" v="1892" actId="26606"/>
          <ac:grpSpMkLst>
            <pc:docMk/>
            <pc:sldMk cId="1470722993" sldId="297"/>
            <ac:grpSpMk id="18" creationId="{CD0398DD-AD75-4E2B-A3C6-35073082A8B4}"/>
          </ac:grpSpMkLst>
        </pc:grpChg>
      </pc:sldChg>
      <pc:sldChg chg="addSp delSp modSp new mod ord setBg">
        <pc:chgData name="annie.smalley" userId="3b6f577e-e5e2-4eae-8aad-306c0b1eb602" providerId="ADAL" clId="{9EC08DB9-6025-473C-BC4A-B821EC9525C4}" dt="2023-11-15T03:04:53.461" v="2413" actId="27309"/>
        <pc:sldMkLst>
          <pc:docMk/>
          <pc:sldMk cId="3824136008" sldId="298"/>
        </pc:sldMkLst>
        <pc:spChg chg="mod">
          <ac:chgData name="annie.smalley" userId="3b6f577e-e5e2-4eae-8aad-306c0b1eb602" providerId="ADAL" clId="{9EC08DB9-6025-473C-BC4A-B821EC9525C4}" dt="2023-11-15T03:02:34.316" v="2406" actId="26606"/>
          <ac:spMkLst>
            <pc:docMk/>
            <pc:sldMk cId="3824136008" sldId="298"/>
            <ac:spMk id="2" creationId="{175CF889-1882-0E97-2D83-74D85AE17D9F}"/>
          </ac:spMkLst>
        </pc:spChg>
        <pc:spChg chg="add del mod">
          <ac:chgData name="annie.smalley" userId="3b6f577e-e5e2-4eae-8aad-306c0b1eb602" providerId="ADAL" clId="{9EC08DB9-6025-473C-BC4A-B821EC9525C4}" dt="2023-11-15T03:02:36.704" v="2408" actId="5793"/>
          <ac:spMkLst>
            <pc:docMk/>
            <pc:sldMk cId="3824136008" sldId="298"/>
            <ac:spMk id="3" creationId="{F7BDA083-5259-383B-50C5-7D5F309D876D}"/>
          </ac:spMkLst>
        </pc:spChg>
        <pc:spChg chg="add">
          <ac:chgData name="annie.smalley" userId="3b6f577e-e5e2-4eae-8aad-306c0b1eb602" providerId="ADAL" clId="{9EC08DB9-6025-473C-BC4A-B821EC9525C4}" dt="2023-11-15T03:02:34.316" v="2406" actId="26606"/>
          <ac:spMkLst>
            <pc:docMk/>
            <pc:sldMk cId="3824136008" sldId="298"/>
            <ac:spMk id="6" creationId="{DAF1966E-FD40-4A4A-B61B-C4DF7FA05F06}"/>
          </ac:spMkLst>
        </pc:spChg>
        <pc:spChg chg="add del">
          <ac:chgData name="annie.smalley" userId="3b6f577e-e5e2-4eae-8aad-306c0b1eb602" providerId="ADAL" clId="{9EC08DB9-6025-473C-BC4A-B821EC9525C4}" dt="2023-11-15T03:02:07.640" v="2401" actId="26606"/>
          <ac:spMkLst>
            <pc:docMk/>
            <pc:sldMk cId="3824136008" sldId="298"/>
            <ac:spMk id="8" creationId="{DAF1966E-FD40-4A4A-B61B-C4DF7FA05F06}"/>
          </ac:spMkLst>
        </pc:spChg>
        <pc:spChg chg="add">
          <ac:chgData name="annie.smalley" userId="3b6f577e-e5e2-4eae-8aad-306c0b1eb602" providerId="ADAL" clId="{9EC08DB9-6025-473C-BC4A-B821EC9525C4}" dt="2023-11-15T03:02:34.316" v="2406" actId="26606"/>
          <ac:spMkLst>
            <pc:docMk/>
            <pc:sldMk cId="3824136008" sldId="298"/>
            <ac:spMk id="9" creationId="{047BFA19-D45E-416B-A404-7AF2F3F27017}"/>
          </ac:spMkLst>
        </pc:spChg>
        <pc:spChg chg="add del">
          <ac:chgData name="annie.smalley" userId="3b6f577e-e5e2-4eae-8aad-306c0b1eb602" providerId="ADAL" clId="{9EC08DB9-6025-473C-BC4A-B821EC9525C4}" dt="2023-11-15T03:02:07.640" v="2401" actId="26606"/>
          <ac:spMkLst>
            <pc:docMk/>
            <pc:sldMk cId="3824136008" sldId="298"/>
            <ac:spMk id="10" creationId="{047BFA19-D45E-416B-A404-7AF2F3F27017}"/>
          </ac:spMkLst>
        </pc:spChg>
        <pc:spChg chg="add">
          <ac:chgData name="annie.smalley" userId="3b6f577e-e5e2-4eae-8aad-306c0b1eb602" providerId="ADAL" clId="{9EC08DB9-6025-473C-BC4A-B821EC9525C4}" dt="2023-11-15T03:02:34.316" v="2406" actId="26606"/>
          <ac:spMkLst>
            <pc:docMk/>
            <pc:sldMk cId="3824136008" sldId="298"/>
            <ac:spMk id="11" creationId="{8E0105E7-23DB-4CF2-8258-FF47C7620F6E}"/>
          </ac:spMkLst>
        </pc:spChg>
        <pc:spChg chg="add del">
          <ac:chgData name="annie.smalley" userId="3b6f577e-e5e2-4eae-8aad-306c0b1eb602" providerId="ADAL" clId="{9EC08DB9-6025-473C-BC4A-B821EC9525C4}" dt="2023-11-15T03:02:07.640" v="2401" actId="26606"/>
          <ac:spMkLst>
            <pc:docMk/>
            <pc:sldMk cId="3824136008" sldId="298"/>
            <ac:spMk id="12" creationId="{8E0105E7-23DB-4CF2-8258-FF47C7620F6E}"/>
          </ac:spMkLst>
        </pc:spChg>
        <pc:spChg chg="add">
          <ac:chgData name="annie.smalley" userId="3b6f577e-e5e2-4eae-8aad-306c0b1eb602" providerId="ADAL" clId="{9EC08DB9-6025-473C-BC4A-B821EC9525C4}" dt="2023-11-15T03:02:34.316" v="2406" actId="26606"/>
          <ac:spMkLst>
            <pc:docMk/>
            <pc:sldMk cId="3824136008" sldId="298"/>
            <ac:spMk id="13" creationId="{074B4F7D-14B2-478B-8BF5-01E4E0C5D263}"/>
          </ac:spMkLst>
        </pc:spChg>
        <pc:spChg chg="add del">
          <ac:chgData name="annie.smalley" userId="3b6f577e-e5e2-4eae-8aad-306c0b1eb602" providerId="ADAL" clId="{9EC08DB9-6025-473C-BC4A-B821EC9525C4}" dt="2023-11-15T03:02:07.640" v="2401" actId="26606"/>
          <ac:spMkLst>
            <pc:docMk/>
            <pc:sldMk cId="3824136008" sldId="298"/>
            <ac:spMk id="14" creationId="{074B4F7D-14B2-478B-8BF5-01E4E0C5D263}"/>
          </ac:spMkLst>
        </pc:spChg>
        <pc:graphicFrameChg chg="add del">
          <ac:chgData name="annie.smalley" userId="3b6f577e-e5e2-4eae-8aad-306c0b1eb602" providerId="ADAL" clId="{9EC08DB9-6025-473C-BC4A-B821EC9525C4}" dt="2023-11-15T03:02:11.247" v="2403" actId="26606"/>
          <ac:graphicFrameMkLst>
            <pc:docMk/>
            <pc:sldMk cId="3824136008" sldId="298"/>
            <ac:graphicFrameMk id="5" creationId="{576594EC-A792-DD39-BDFF-46359E86393A}"/>
          </ac:graphicFrameMkLst>
        </pc:graphicFrameChg>
        <pc:graphicFrameChg chg="add del">
          <ac:chgData name="annie.smalley" userId="3b6f577e-e5e2-4eae-8aad-306c0b1eb602" providerId="ADAL" clId="{9EC08DB9-6025-473C-BC4A-B821EC9525C4}" dt="2023-11-15T03:02:26.447" v="2405" actId="26606"/>
          <ac:graphicFrameMkLst>
            <pc:docMk/>
            <pc:sldMk cId="3824136008" sldId="298"/>
            <ac:graphicFrameMk id="7" creationId="{84B8772F-1D94-B947-387D-4C668E2943AF}"/>
          </ac:graphicFrameMkLst>
        </pc:graphicFrameChg>
        <pc:graphicFrameChg chg="add del modGraphic">
          <ac:chgData name="annie.smalley" userId="3b6f577e-e5e2-4eae-8aad-306c0b1eb602" providerId="ADAL" clId="{9EC08DB9-6025-473C-BC4A-B821EC9525C4}" dt="2023-11-15T03:04:53.461" v="2413" actId="27309"/>
          <ac:graphicFrameMkLst>
            <pc:docMk/>
            <pc:sldMk cId="3824136008" sldId="298"/>
            <ac:graphicFrameMk id="15" creationId="{9801CCDA-78AA-FC9D-BCAB-857BF1FA5B79}"/>
          </ac:graphicFrameMkLst>
        </pc:graphicFrameChg>
      </pc:sldChg>
      <pc:sldChg chg="new del">
        <pc:chgData name="annie.smalley" userId="3b6f577e-e5e2-4eae-8aad-306c0b1eb602" providerId="ADAL" clId="{9EC08DB9-6025-473C-BC4A-B821EC9525C4}" dt="2023-11-15T03:00:37.106" v="2228" actId="47"/>
        <pc:sldMkLst>
          <pc:docMk/>
          <pc:sldMk cId="2621372722" sldId="299"/>
        </pc:sldMkLst>
      </pc:sldChg>
      <pc:sldChg chg="new del">
        <pc:chgData name="annie.smalley" userId="3b6f577e-e5e2-4eae-8aad-306c0b1eb602" providerId="ADAL" clId="{9EC08DB9-6025-473C-BC4A-B821EC9525C4}" dt="2023-11-15T02:59:57.793" v="2205" actId="47"/>
        <pc:sldMkLst>
          <pc:docMk/>
          <pc:sldMk cId="493737993" sldId="300"/>
        </pc:sldMkLst>
      </pc:sldChg>
      <pc:sldChg chg="addSp delSp modSp new mod setBg addAnim delAnim setClrOvrMap">
        <pc:chgData name="annie.smalley" userId="3b6f577e-e5e2-4eae-8aad-306c0b1eb602" providerId="ADAL" clId="{9EC08DB9-6025-473C-BC4A-B821EC9525C4}" dt="2023-11-15T03:00:33.532" v="2227" actId="26606"/>
        <pc:sldMkLst>
          <pc:docMk/>
          <pc:sldMk cId="2938333753" sldId="300"/>
        </pc:sldMkLst>
        <pc:spChg chg="mod">
          <ac:chgData name="annie.smalley" userId="3b6f577e-e5e2-4eae-8aad-306c0b1eb602" providerId="ADAL" clId="{9EC08DB9-6025-473C-BC4A-B821EC9525C4}" dt="2023-11-15T03:00:33.532" v="2227" actId="26606"/>
          <ac:spMkLst>
            <pc:docMk/>
            <pc:sldMk cId="2938333753" sldId="300"/>
            <ac:spMk id="2" creationId="{A87AAA17-B0CC-F6A2-1414-F311830F6E2B}"/>
          </ac:spMkLst>
        </pc:spChg>
        <pc:spChg chg="del">
          <ac:chgData name="annie.smalley" userId="3b6f577e-e5e2-4eae-8aad-306c0b1eb602" providerId="ADAL" clId="{9EC08DB9-6025-473C-BC4A-B821EC9525C4}" dt="2023-11-15T03:00:13.124" v="2219" actId="478"/>
          <ac:spMkLst>
            <pc:docMk/>
            <pc:sldMk cId="2938333753" sldId="300"/>
            <ac:spMk id="3" creationId="{D1AC70C2-AB14-FAAD-644C-79C1B38080B3}"/>
          </ac:spMkLst>
        </pc:spChg>
        <pc:spChg chg="add">
          <ac:chgData name="annie.smalley" userId="3b6f577e-e5e2-4eae-8aad-306c0b1eb602" providerId="ADAL" clId="{9EC08DB9-6025-473C-BC4A-B821EC9525C4}" dt="2023-11-15T03:00:33.532" v="2227" actId="26606"/>
          <ac:spMkLst>
            <pc:docMk/>
            <pc:sldMk cId="2938333753" sldId="300"/>
            <ac:spMk id="7" creationId="{FFD48BC7-DC40-47DE-87EE-9F4B6ECB9ABB}"/>
          </ac:spMkLst>
        </pc:spChg>
        <pc:spChg chg="add del">
          <ac:chgData name="annie.smalley" userId="3b6f577e-e5e2-4eae-8aad-306c0b1eb602" providerId="ADAL" clId="{9EC08DB9-6025-473C-BC4A-B821EC9525C4}" dt="2023-11-15T03:00:24.651" v="2221" actId="26606"/>
          <ac:spMkLst>
            <pc:docMk/>
            <pc:sldMk cId="2938333753" sldId="300"/>
            <ac:spMk id="8" creationId="{C1DD1A8A-57D5-4A81-AD04-532B043C5611}"/>
          </ac:spMkLst>
        </pc:spChg>
        <pc:spChg chg="add del">
          <ac:chgData name="annie.smalley" userId="3b6f577e-e5e2-4eae-8aad-306c0b1eb602" providerId="ADAL" clId="{9EC08DB9-6025-473C-BC4A-B821EC9525C4}" dt="2023-11-15T03:00:33.516" v="2226" actId="26606"/>
          <ac:spMkLst>
            <pc:docMk/>
            <pc:sldMk cId="2938333753" sldId="300"/>
            <ac:spMk id="9" creationId="{A3363022-C969-41E9-8EB2-E4C94908C1FA}"/>
          </ac:spMkLst>
        </pc:spChg>
        <pc:spChg chg="add del">
          <ac:chgData name="annie.smalley" userId="3b6f577e-e5e2-4eae-8aad-306c0b1eb602" providerId="ADAL" clId="{9EC08DB9-6025-473C-BC4A-B821EC9525C4}" dt="2023-11-15T03:00:24.651" v="2221" actId="26606"/>
          <ac:spMkLst>
            <pc:docMk/>
            <pc:sldMk cId="2938333753" sldId="300"/>
            <ac:spMk id="10" creationId="{007891EC-4501-44ED-A8C8-B11B6DB767AB}"/>
          </ac:spMkLst>
        </pc:spChg>
        <pc:spChg chg="add del">
          <ac:chgData name="annie.smalley" userId="3b6f577e-e5e2-4eae-8aad-306c0b1eb602" providerId="ADAL" clId="{9EC08DB9-6025-473C-BC4A-B821EC9525C4}" dt="2023-11-15T03:00:33.516" v="2226" actId="26606"/>
          <ac:spMkLst>
            <pc:docMk/>
            <pc:sldMk cId="2938333753" sldId="300"/>
            <ac:spMk id="11" creationId="{8D1AD6B3-BE88-4CEB-BA17-790657CC4729}"/>
          </ac:spMkLst>
        </pc:spChg>
        <pc:spChg chg="add del">
          <ac:chgData name="annie.smalley" userId="3b6f577e-e5e2-4eae-8aad-306c0b1eb602" providerId="ADAL" clId="{9EC08DB9-6025-473C-BC4A-B821EC9525C4}" dt="2023-11-15T03:00:30.188" v="2224" actId="26606"/>
          <ac:spMkLst>
            <pc:docMk/>
            <pc:sldMk cId="2938333753" sldId="300"/>
            <ac:spMk id="12" creationId="{71B2258F-86CA-4D4D-8270-BC05FCDEBFB3}"/>
          </ac:spMkLst>
        </pc:spChg>
        <pc:spChg chg="add">
          <ac:chgData name="annie.smalley" userId="3b6f577e-e5e2-4eae-8aad-306c0b1eb602" providerId="ADAL" clId="{9EC08DB9-6025-473C-BC4A-B821EC9525C4}" dt="2023-11-15T03:00:33.532" v="2227" actId="26606"/>
          <ac:spMkLst>
            <pc:docMk/>
            <pc:sldMk cId="2938333753" sldId="300"/>
            <ac:spMk id="19" creationId="{E502BBC7-2C76-46F3-BC24-5985BC13DB88}"/>
          </ac:spMkLst>
        </pc:spChg>
        <pc:spChg chg="add">
          <ac:chgData name="annie.smalley" userId="3b6f577e-e5e2-4eae-8aad-306c0b1eb602" providerId="ADAL" clId="{9EC08DB9-6025-473C-BC4A-B821EC9525C4}" dt="2023-11-15T03:00:33.532" v="2227" actId="26606"/>
          <ac:spMkLst>
            <pc:docMk/>
            <pc:sldMk cId="2938333753" sldId="300"/>
            <ac:spMk id="20" creationId="{C7F28D52-2A5F-4D23-81AE-7CB8B591C7AF}"/>
          </ac:spMkLst>
        </pc:spChg>
        <pc:spChg chg="add">
          <ac:chgData name="annie.smalley" userId="3b6f577e-e5e2-4eae-8aad-306c0b1eb602" providerId="ADAL" clId="{9EC08DB9-6025-473C-BC4A-B821EC9525C4}" dt="2023-11-15T03:00:33.532" v="2227" actId="26606"/>
          <ac:spMkLst>
            <pc:docMk/>
            <pc:sldMk cId="2938333753" sldId="300"/>
            <ac:spMk id="21" creationId="{3629484E-3792-4B3D-89AD-7C8A1ED0E0D4}"/>
          </ac:spMkLst>
        </pc:spChg>
        <pc:grpChg chg="add del">
          <ac:chgData name="annie.smalley" userId="3b6f577e-e5e2-4eae-8aad-306c0b1eb602" providerId="ADAL" clId="{9EC08DB9-6025-473C-BC4A-B821EC9525C4}" dt="2023-11-15T03:00:33.516" v="2226" actId="26606"/>
          <ac:grpSpMkLst>
            <pc:docMk/>
            <pc:sldMk cId="2938333753" sldId="300"/>
            <ac:grpSpMk id="17" creationId="{89D1390B-7E13-4B4F-9CB2-391063412E54}"/>
          </ac:grpSpMkLst>
        </pc:grpChg>
        <pc:picChg chg="add del">
          <ac:chgData name="annie.smalley" userId="3b6f577e-e5e2-4eae-8aad-306c0b1eb602" providerId="ADAL" clId="{9EC08DB9-6025-473C-BC4A-B821EC9525C4}" dt="2023-11-15T03:00:24.651" v="2221" actId="26606"/>
          <ac:picMkLst>
            <pc:docMk/>
            <pc:sldMk cId="2938333753" sldId="300"/>
            <ac:picMk id="4" creationId="{9ABD8522-1DDF-6F13-2B4B-3C04D1DB76BB}"/>
          </ac:picMkLst>
        </pc:picChg>
        <pc:picChg chg="add del">
          <ac:chgData name="annie.smalley" userId="3b6f577e-e5e2-4eae-8aad-306c0b1eb602" providerId="ADAL" clId="{9EC08DB9-6025-473C-BC4A-B821EC9525C4}" dt="2023-11-15T03:00:33.516" v="2226" actId="26606"/>
          <ac:picMkLst>
            <pc:docMk/>
            <pc:sldMk cId="2938333753" sldId="300"/>
            <ac:picMk id="6" creationId="{3E96B547-FF50-958C-EB4C-29BC8156AE89}"/>
          </ac:picMkLst>
        </pc:picChg>
        <pc:picChg chg="add del">
          <ac:chgData name="annie.smalley" userId="3b6f577e-e5e2-4eae-8aad-306c0b1eb602" providerId="ADAL" clId="{9EC08DB9-6025-473C-BC4A-B821EC9525C4}" dt="2023-11-15T03:00:30.188" v="2224" actId="26606"/>
          <ac:picMkLst>
            <pc:docMk/>
            <pc:sldMk cId="2938333753" sldId="300"/>
            <ac:picMk id="13" creationId="{69F2EF89-C88C-22E0-E6C3-82CBC60F5EC4}"/>
          </ac:picMkLst>
        </pc:picChg>
      </pc:sldChg>
      <pc:sldChg chg="addSp modSp new mod setBg">
        <pc:chgData name="annie.smalley" userId="3b6f577e-e5e2-4eae-8aad-306c0b1eb602" providerId="ADAL" clId="{9EC08DB9-6025-473C-BC4A-B821EC9525C4}" dt="2023-11-15T03:42:40.700" v="4304" actId="26606"/>
        <pc:sldMkLst>
          <pc:docMk/>
          <pc:sldMk cId="2722085186" sldId="301"/>
        </pc:sldMkLst>
        <pc:spChg chg="mod">
          <ac:chgData name="annie.smalley" userId="3b6f577e-e5e2-4eae-8aad-306c0b1eb602" providerId="ADAL" clId="{9EC08DB9-6025-473C-BC4A-B821EC9525C4}" dt="2023-11-15T03:42:40.700" v="4304" actId="26606"/>
          <ac:spMkLst>
            <pc:docMk/>
            <pc:sldMk cId="2722085186" sldId="301"/>
            <ac:spMk id="2" creationId="{D7DB87D4-E3EC-8C78-9133-8D36BF3393BC}"/>
          </ac:spMkLst>
        </pc:spChg>
        <pc:spChg chg="mod">
          <ac:chgData name="annie.smalley" userId="3b6f577e-e5e2-4eae-8aad-306c0b1eb602" providerId="ADAL" clId="{9EC08DB9-6025-473C-BC4A-B821EC9525C4}" dt="2023-11-15T03:42:40.700" v="4304" actId="26606"/>
          <ac:spMkLst>
            <pc:docMk/>
            <pc:sldMk cId="2722085186" sldId="301"/>
            <ac:spMk id="3" creationId="{40DD1813-235C-9808-36DD-E8FC2D339789}"/>
          </ac:spMkLst>
        </pc:spChg>
        <pc:spChg chg="add">
          <ac:chgData name="annie.smalley" userId="3b6f577e-e5e2-4eae-8aad-306c0b1eb602" providerId="ADAL" clId="{9EC08DB9-6025-473C-BC4A-B821EC9525C4}" dt="2023-11-15T03:42:40.700" v="4304" actId="26606"/>
          <ac:spMkLst>
            <pc:docMk/>
            <pc:sldMk cId="2722085186" sldId="301"/>
            <ac:spMk id="8" creationId="{DAF1966E-FD40-4A4A-B61B-C4DF7FA05F06}"/>
          </ac:spMkLst>
        </pc:spChg>
        <pc:spChg chg="add">
          <ac:chgData name="annie.smalley" userId="3b6f577e-e5e2-4eae-8aad-306c0b1eb602" providerId="ADAL" clId="{9EC08DB9-6025-473C-BC4A-B821EC9525C4}" dt="2023-11-15T03:42:40.700" v="4304" actId="26606"/>
          <ac:spMkLst>
            <pc:docMk/>
            <pc:sldMk cId="2722085186" sldId="301"/>
            <ac:spMk id="10" creationId="{047BFA19-D45E-416B-A404-7AF2F3F27017}"/>
          </ac:spMkLst>
        </pc:spChg>
        <pc:spChg chg="add">
          <ac:chgData name="annie.smalley" userId="3b6f577e-e5e2-4eae-8aad-306c0b1eb602" providerId="ADAL" clId="{9EC08DB9-6025-473C-BC4A-B821EC9525C4}" dt="2023-11-15T03:42:40.700" v="4304" actId="26606"/>
          <ac:spMkLst>
            <pc:docMk/>
            <pc:sldMk cId="2722085186" sldId="301"/>
            <ac:spMk id="12" creationId="{8E0105E7-23DB-4CF2-8258-FF47C7620F6E}"/>
          </ac:spMkLst>
        </pc:spChg>
        <pc:spChg chg="add">
          <ac:chgData name="annie.smalley" userId="3b6f577e-e5e2-4eae-8aad-306c0b1eb602" providerId="ADAL" clId="{9EC08DB9-6025-473C-BC4A-B821EC9525C4}" dt="2023-11-15T03:42:40.700" v="4304" actId="26606"/>
          <ac:spMkLst>
            <pc:docMk/>
            <pc:sldMk cId="2722085186" sldId="301"/>
            <ac:spMk id="14" creationId="{074B4F7D-14B2-478B-8BF5-01E4E0C5D263}"/>
          </ac:spMkLst>
        </pc:spChg>
      </pc:sldChg>
      <pc:sldChg chg="modSp new mod">
        <pc:chgData name="annie.smalley" userId="3b6f577e-e5e2-4eae-8aad-306c0b1eb602" providerId="ADAL" clId="{9EC08DB9-6025-473C-BC4A-B821EC9525C4}" dt="2023-11-15T03:20:15.762" v="3291" actId="20577"/>
        <pc:sldMkLst>
          <pc:docMk/>
          <pc:sldMk cId="1421219323" sldId="302"/>
        </pc:sldMkLst>
        <pc:spChg chg="mod">
          <ac:chgData name="annie.smalley" userId="3b6f577e-e5e2-4eae-8aad-306c0b1eb602" providerId="ADAL" clId="{9EC08DB9-6025-473C-BC4A-B821EC9525C4}" dt="2023-11-15T03:19:48.977" v="3271" actId="20577"/>
          <ac:spMkLst>
            <pc:docMk/>
            <pc:sldMk cId="1421219323" sldId="302"/>
            <ac:spMk id="2" creationId="{D1FA79A8-642B-032A-42E8-11EA8F779E36}"/>
          </ac:spMkLst>
        </pc:spChg>
        <pc:spChg chg="mod">
          <ac:chgData name="annie.smalley" userId="3b6f577e-e5e2-4eae-8aad-306c0b1eb602" providerId="ADAL" clId="{9EC08DB9-6025-473C-BC4A-B821EC9525C4}" dt="2023-11-15T03:20:15.762" v="3291" actId="20577"/>
          <ac:spMkLst>
            <pc:docMk/>
            <pc:sldMk cId="1421219323" sldId="302"/>
            <ac:spMk id="3" creationId="{E59FF9A2-F944-C636-AA33-CF5058047144}"/>
          </ac:spMkLst>
        </pc:spChg>
      </pc:sldChg>
      <pc:sldChg chg="new del">
        <pc:chgData name="annie.smalley" userId="3b6f577e-e5e2-4eae-8aad-306c0b1eb602" providerId="ADAL" clId="{9EC08DB9-6025-473C-BC4A-B821EC9525C4}" dt="2023-11-15T03:21:14.785" v="3395" actId="47"/>
        <pc:sldMkLst>
          <pc:docMk/>
          <pc:sldMk cId="1075986019" sldId="303"/>
        </pc:sldMkLst>
      </pc:sldChg>
      <pc:sldChg chg="addSp delSp modSp new mod setBg addAnim delAnim">
        <pc:chgData name="annie.smalley" userId="3b6f577e-e5e2-4eae-8aad-306c0b1eb602" providerId="ADAL" clId="{9EC08DB9-6025-473C-BC4A-B821EC9525C4}" dt="2023-11-15T03:21:28.835" v="3399" actId="26606"/>
        <pc:sldMkLst>
          <pc:docMk/>
          <pc:sldMk cId="1150853002" sldId="304"/>
        </pc:sldMkLst>
        <pc:spChg chg="mod">
          <ac:chgData name="annie.smalley" userId="3b6f577e-e5e2-4eae-8aad-306c0b1eb602" providerId="ADAL" clId="{9EC08DB9-6025-473C-BC4A-B821EC9525C4}" dt="2023-11-15T03:21:28.835" v="3399" actId="26606"/>
          <ac:spMkLst>
            <pc:docMk/>
            <pc:sldMk cId="1150853002" sldId="304"/>
            <ac:spMk id="2" creationId="{18910439-6CAC-B8EF-74D8-F84A709ADA8D}"/>
          </ac:spMkLst>
        </pc:spChg>
        <pc:spChg chg="mod">
          <ac:chgData name="annie.smalley" userId="3b6f577e-e5e2-4eae-8aad-306c0b1eb602" providerId="ADAL" clId="{9EC08DB9-6025-473C-BC4A-B821EC9525C4}" dt="2023-11-15T03:21:28.835" v="3399" actId="26606"/>
          <ac:spMkLst>
            <pc:docMk/>
            <pc:sldMk cId="1150853002" sldId="304"/>
            <ac:spMk id="3" creationId="{432F6E73-4438-7799-65A5-0E7FEDE27B29}"/>
          </ac:spMkLst>
        </pc:spChg>
        <pc:spChg chg="add del">
          <ac:chgData name="annie.smalley" userId="3b6f577e-e5e2-4eae-8aad-306c0b1eb602" providerId="ADAL" clId="{9EC08DB9-6025-473C-BC4A-B821EC9525C4}" dt="2023-11-15T03:21:28.812" v="3398" actId="26606"/>
          <ac:spMkLst>
            <pc:docMk/>
            <pc:sldMk cId="1150853002" sldId="304"/>
            <ac:spMk id="8" creationId="{FFD48BC7-DC40-47DE-87EE-9F4B6ECB9ABB}"/>
          </ac:spMkLst>
        </pc:spChg>
        <pc:spChg chg="add del">
          <ac:chgData name="annie.smalley" userId="3b6f577e-e5e2-4eae-8aad-306c0b1eb602" providerId="ADAL" clId="{9EC08DB9-6025-473C-BC4A-B821EC9525C4}" dt="2023-11-15T03:21:28.812" v="3398" actId="26606"/>
          <ac:spMkLst>
            <pc:docMk/>
            <pc:sldMk cId="1150853002" sldId="304"/>
            <ac:spMk id="10" creationId="{E502BBC7-2C76-46F3-BC24-5985BC13DB88}"/>
          </ac:spMkLst>
        </pc:spChg>
        <pc:spChg chg="add del">
          <ac:chgData name="annie.smalley" userId="3b6f577e-e5e2-4eae-8aad-306c0b1eb602" providerId="ADAL" clId="{9EC08DB9-6025-473C-BC4A-B821EC9525C4}" dt="2023-11-15T03:21:28.812" v="3398" actId="26606"/>
          <ac:spMkLst>
            <pc:docMk/>
            <pc:sldMk cId="1150853002" sldId="304"/>
            <ac:spMk id="12" creationId="{C7F28D52-2A5F-4D23-81AE-7CB8B591C7AF}"/>
          </ac:spMkLst>
        </pc:spChg>
        <pc:spChg chg="add del">
          <ac:chgData name="annie.smalley" userId="3b6f577e-e5e2-4eae-8aad-306c0b1eb602" providerId="ADAL" clId="{9EC08DB9-6025-473C-BC4A-B821EC9525C4}" dt="2023-11-15T03:21:28.812" v="3398" actId="26606"/>
          <ac:spMkLst>
            <pc:docMk/>
            <pc:sldMk cId="1150853002" sldId="304"/>
            <ac:spMk id="14" creationId="{3629484E-3792-4B3D-89AD-7C8A1ED0E0D4}"/>
          </ac:spMkLst>
        </pc:spChg>
        <pc:spChg chg="add">
          <ac:chgData name="annie.smalley" userId="3b6f577e-e5e2-4eae-8aad-306c0b1eb602" providerId="ADAL" clId="{9EC08DB9-6025-473C-BC4A-B821EC9525C4}" dt="2023-11-15T03:21:28.835" v="3399" actId="26606"/>
          <ac:spMkLst>
            <pc:docMk/>
            <pc:sldMk cId="1150853002" sldId="304"/>
            <ac:spMk id="16" creationId="{74751229-0244-4FBB-BED1-407467F4C951}"/>
          </ac:spMkLst>
        </pc:spChg>
        <pc:picChg chg="add">
          <ac:chgData name="annie.smalley" userId="3b6f577e-e5e2-4eae-8aad-306c0b1eb602" providerId="ADAL" clId="{9EC08DB9-6025-473C-BC4A-B821EC9525C4}" dt="2023-11-15T03:21:28.835" v="3399" actId="26606"/>
          <ac:picMkLst>
            <pc:docMk/>
            <pc:sldMk cId="1150853002" sldId="304"/>
            <ac:picMk id="7" creationId="{8F366CEB-7E04-EFAF-5EAC-29057FC5D49A}"/>
          </ac:picMkLst>
        </pc:picChg>
        <pc:picChg chg="add">
          <ac:chgData name="annie.smalley" userId="3b6f577e-e5e2-4eae-8aad-306c0b1eb602" providerId="ADAL" clId="{9EC08DB9-6025-473C-BC4A-B821EC9525C4}" dt="2023-11-15T03:21:28.835" v="3399" actId="26606"/>
          <ac:picMkLst>
            <pc:docMk/>
            <pc:sldMk cId="1150853002" sldId="304"/>
            <ac:picMk id="9" creationId="{96C9E53D-4F91-424D-87FC-5B86F4FFDEAE}"/>
          </ac:picMkLst>
        </pc:picChg>
      </pc:sldChg>
      <pc:sldChg chg="addSp delSp modSp new mod setBg">
        <pc:chgData name="annie.smalley" userId="3b6f577e-e5e2-4eae-8aad-306c0b1eb602" providerId="ADAL" clId="{9EC08DB9-6025-473C-BC4A-B821EC9525C4}" dt="2023-11-15T03:43:34.509" v="4329" actId="1076"/>
        <pc:sldMkLst>
          <pc:docMk/>
          <pc:sldMk cId="1784998972" sldId="305"/>
        </pc:sldMkLst>
        <pc:spChg chg="mod">
          <ac:chgData name="annie.smalley" userId="3b6f577e-e5e2-4eae-8aad-306c0b1eb602" providerId="ADAL" clId="{9EC08DB9-6025-473C-BC4A-B821EC9525C4}" dt="2023-11-15T03:43:09.581" v="4315" actId="26606"/>
          <ac:spMkLst>
            <pc:docMk/>
            <pc:sldMk cId="1784998972" sldId="305"/>
            <ac:spMk id="2" creationId="{630365CE-B32F-8510-046A-343B1082D554}"/>
          </ac:spMkLst>
        </pc:spChg>
        <pc:spChg chg="mod ord">
          <ac:chgData name="annie.smalley" userId="3b6f577e-e5e2-4eae-8aad-306c0b1eb602" providerId="ADAL" clId="{9EC08DB9-6025-473C-BC4A-B821EC9525C4}" dt="2023-11-15T03:43:34.509" v="4329" actId="1076"/>
          <ac:spMkLst>
            <pc:docMk/>
            <pc:sldMk cId="1784998972" sldId="305"/>
            <ac:spMk id="3" creationId="{DFD4B5ED-0113-1F63-BF7D-71E13CFB017F}"/>
          </ac:spMkLst>
        </pc:spChg>
        <pc:spChg chg="add del">
          <ac:chgData name="annie.smalley" userId="3b6f577e-e5e2-4eae-8aad-306c0b1eb602" providerId="ADAL" clId="{9EC08DB9-6025-473C-BC4A-B821EC9525C4}" dt="2023-11-15T03:42:50.681" v="4306" actId="26606"/>
          <ac:spMkLst>
            <pc:docMk/>
            <pc:sldMk cId="1784998972" sldId="305"/>
            <ac:spMk id="10" creationId="{B6FACB3C-9069-4791-BC5C-0DB7CD19B853}"/>
          </ac:spMkLst>
        </pc:spChg>
        <pc:spChg chg="add del">
          <ac:chgData name="annie.smalley" userId="3b6f577e-e5e2-4eae-8aad-306c0b1eb602" providerId="ADAL" clId="{9EC08DB9-6025-473C-BC4A-B821EC9525C4}" dt="2023-11-15T03:42:50.681" v="4306" actId="26606"/>
          <ac:spMkLst>
            <pc:docMk/>
            <pc:sldMk cId="1784998972" sldId="305"/>
            <ac:spMk id="12" creationId="{71F2038E-D777-4B76-81DD-DD13EE91B9DD}"/>
          </ac:spMkLst>
        </pc:spChg>
        <pc:spChg chg="add del">
          <ac:chgData name="annie.smalley" userId="3b6f577e-e5e2-4eae-8aad-306c0b1eb602" providerId="ADAL" clId="{9EC08DB9-6025-473C-BC4A-B821EC9525C4}" dt="2023-11-15T03:42:59.825" v="4310" actId="26606"/>
          <ac:spMkLst>
            <pc:docMk/>
            <pc:sldMk cId="1784998972" sldId="305"/>
            <ac:spMk id="16" creationId="{0570A85B-3810-4F95-97B0-CBF4CCDB381C}"/>
          </ac:spMkLst>
        </pc:spChg>
        <pc:spChg chg="add del">
          <ac:chgData name="annie.smalley" userId="3b6f577e-e5e2-4eae-8aad-306c0b1eb602" providerId="ADAL" clId="{9EC08DB9-6025-473C-BC4A-B821EC9525C4}" dt="2023-11-15T03:42:53.727" v="4308" actId="26606"/>
          <ac:spMkLst>
            <pc:docMk/>
            <pc:sldMk cId="1784998972" sldId="305"/>
            <ac:spMk id="20" creationId="{0B9EE3F3-89B7-43C3-8651-C4C96830993D}"/>
          </ac:spMkLst>
        </pc:spChg>
        <pc:spChg chg="add del">
          <ac:chgData name="annie.smalley" userId="3b6f577e-e5e2-4eae-8aad-306c0b1eb602" providerId="ADAL" clId="{9EC08DB9-6025-473C-BC4A-B821EC9525C4}" dt="2023-11-15T03:42:53.727" v="4308" actId="26606"/>
          <ac:spMkLst>
            <pc:docMk/>
            <pc:sldMk cId="1784998972" sldId="305"/>
            <ac:spMk id="21" creationId="{33AE4636-AEEC-45D6-84D4-7AC2DA48ECF8}"/>
          </ac:spMkLst>
        </pc:spChg>
        <pc:spChg chg="add del">
          <ac:chgData name="annie.smalley" userId="3b6f577e-e5e2-4eae-8aad-306c0b1eb602" providerId="ADAL" clId="{9EC08DB9-6025-473C-BC4A-B821EC9525C4}" dt="2023-11-15T03:42:53.727" v="4308" actId="26606"/>
          <ac:spMkLst>
            <pc:docMk/>
            <pc:sldMk cId="1784998972" sldId="305"/>
            <ac:spMk id="22" creationId="{8D9CE0F4-2EB2-4F1F-8AAC-DB3571D9FE10}"/>
          </ac:spMkLst>
        </pc:spChg>
        <pc:spChg chg="add del">
          <ac:chgData name="annie.smalley" userId="3b6f577e-e5e2-4eae-8aad-306c0b1eb602" providerId="ADAL" clId="{9EC08DB9-6025-473C-BC4A-B821EC9525C4}" dt="2023-11-15T03:42:59.825" v="4310" actId="26606"/>
          <ac:spMkLst>
            <pc:docMk/>
            <pc:sldMk cId="1784998972" sldId="305"/>
            <ac:spMk id="24" creationId="{2550BE34-C2B8-49B8-8519-67A8CAD51AE9}"/>
          </ac:spMkLst>
        </pc:spChg>
        <pc:spChg chg="add del">
          <ac:chgData name="annie.smalley" userId="3b6f577e-e5e2-4eae-8aad-306c0b1eb602" providerId="ADAL" clId="{9EC08DB9-6025-473C-BC4A-B821EC9525C4}" dt="2023-11-15T03:42:59.825" v="4310" actId="26606"/>
          <ac:spMkLst>
            <pc:docMk/>
            <pc:sldMk cId="1784998972" sldId="305"/>
            <ac:spMk id="25" creationId="{A7457DD9-5A45-400A-AB4B-4B4EDECA25F1}"/>
          </ac:spMkLst>
        </pc:spChg>
        <pc:spChg chg="add del">
          <ac:chgData name="annie.smalley" userId="3b6f577e-e5e2-4eae-8aad-306c0b1eb602" providerId="ADAL" clId="{9EC08DB9-6025-473C-BC4A-B821EC9525C4}" dt="2023-11-15T03:42:59.825" v="4310" actId="26606"/>
          <ac:spMkLst>
            <pc:docMk/>
            <pc:sldMk cId="1784998972" sldId="305"/>
            <ac:spMk id="26" creationId="{441CF7D6-A660-431A-B0BB-140A0D5556B6}"/>
          </ac:spMkLst>
        </pc:spChg>
        <pc:spChg chg="add del">
          <ac:chgData name="annie.smalley" userId="3b6f577e-e5e2-4eae-8aad-306c0b1eb602" providerId="ADAL" clId="{9EC08DB9-6025-473C-BC4A-B821EC9525C4}" dt="2023-11-15T03:43:04.026" v="4312" actId="26606"/>
          <ac:spMkLst>
            <pc:docMk/>
            <pc:sldMk cId="1784998972" sldId="305"/>
            <ac:spMk id="28" creationId="{0B9EE3F3-89B7-43C3-8651-C4C96830993D}"/>
          </ac:spMkLst>
        </pc:spChg>
        <pc:spChg chg="add del">
          <ac:chgData name="annie.smalley" userId="3b6f577e-e5e2-4eae-8aad-306c0b1eb602" providerId="ADAL" clId="{9EC08DB9-6025-473C-BC4A-B821EC9525C4}" dt="2023-11-15T03:43:04.026" v="4312" actId="26606"/>
          <ac:spMkLst>
            <pc:docMk/>
            <pc:sldMk cId="1784998972" sldId="305"/>
            <ac:spMk id="29" creationId="{33AE4636-AEEC-45D6-84D4-7AC2DA48ECF8}"/>
          </ac:spMkLst>
        </pc:spChg>
        <pc:spChg chg="add del">
          <ac:chgData name="annie.smalley" userId="3b6f577e-e5e2-4eae-8aad-306c0b1eb602" providerId="ADAL" clId="{9EC08DB9-6025-473C-BC4A-B821EC9525C4}" dt="2023-11-15T03:43:04.026" v="4312" actId="26606"/>
          <ac:spMkLst>
            <pc:docMk/>
            <pc:sldMk cId="1784998972" sldId="305"/>
            <ac:spMk id="30" creationId="{8D9CE0F4-2EB2-4F1F-8AAC-DB3571D9FE10}"/>
          </ac:spMkLst>
        </pc:spChg>
        <pc:spChg chg="add del">
          <ac:chgData name="annie.smalley" userId="3b6f577e-e5e2-4eae-8aad-306c0b1eb602" providerId="ADAL" clId="{9EC08DB9-6025-473C-BC4A-B821EC9525C4}" dt="2023-11-15T03:43:09.565" v="4314" actId="26606"/>
          <ac:spMkLst>
            <pc:docMk/>
            <pc:sldMk cId="1784998972" sldId="305"/>
            <ac:spMk id="32" creationId="{B6FACB3C-9069-4791-BC5C-0DB7CD19B853}"/>
          </ac:spMkLst>
        </pc:spChg>
        <pc:spChg chg="add del">
          <ac:chgData name="annie.smalley" userId="3b6f577e-e5e2-4eae-8aad-306c0b1eb602" providerId="ADAL" clId="{9EC08DB9-6025-473C-BC4A-B821EC9525C4}" dt="2023-11-15T03:43:09.565" v="4314" actId="26606"/>
          <ac:spMkLst>
            <pc:docMk/>
            <pc:sldMk cId="1784998972" sldId="305"/>
            <ac:spMk id="33" creationId="{71F2038E-D777-4B76-81DD-DD13EE91B9DD}"/>
          </ac:spMkLst>
        </pc:spChg>
        <pc:spChg chg="add">
          <ac:chgData name="annie.smalley" userId="3b6f577e-e5e2-4eae-8aad-306c0b1eb602" providerId="ADAL" clId="{9EC08DB9-6025-473C-BC4A-B821EC9525C4}" dt="2023-11-15T03:43:09.581" v="4315" actId="26606"/>
          <ac:spMkLst>
            <pc:docMk/>
            <pc:sldMk cId="1784998972" sldId="305"/>
            <ac:spMk id="37" creationId="{92468898-5A6E-4D55-85EC-308E785EE06C}"/>
          </ac:spMkLst>
        </pc:spChg>
        <pc:spChg chg="add">
          <ac:chgData name="annie.smalley" userId="3b6f577e-e5e2-4eae-8aad-306c0b1eb602" providerId="ADAL" clId="{9EC08DB9-6025-473C-BC4A-B821EC9525C4}" dt="2023-11-15T03:43:09.581" v="4315" actId="26606"/>
          <ac:spMkLst>
            <pc:docMk/>
            <pc:sldMk cId="1784998972" sldId="305"/>
            <ac:spMk id="38" creationId="{3E23A947-2D45-4208-AE2B-64948C87A3EB}"/>
          </ac:spMkLst>
        </pc:spChg>
        <pc:spChg chg="add">
          <ac:chgData name="annie.smalley" userId="3b6f577e-e5e2-4eae-8aad-306c0b1eb602" providerId="ADAL" clId="{9EC08DB9-6025-473C-BC4A-B821EC9525C4}" dt="2023-11-15T03:43:09.581" v="4315" actId="26606"/>
          <ac:spMkLst>
            <pc:docMk/>
            <pc:sldMk cId="1784998972" sldId="305"/>
            <ac:spMk id="39" creationId="{E5BBB0F9-6A59-4D02-A9C7-A2D6516684CE}"/>
          </ac:spMkLst>
        </pc:spChg>
        <pc:grpChg chg="add del">
          <ac:chgData name="annie.smalley" userId="3b6f577e-e5e2-4eae-8aad-306c0b1eb602" providerId="ADAL" clId="{9EC08DB9-6025-473C-BC4A-B821EC9525C4}" dt="2023-11-15T03:42:50.681" v="4306" actId="26606"/>
          <ac:grpSpMkLst>
            <pc:docMk/>
            <pc:sldMk cId="1784998972" sldId="305"/>
            <ac:grpSpMk id="14" creationId="{DD354807-230F-4402-B1B9-F733A8F1F190}"/>
          </ac:grpSpMkLst>
        </pc:grpChg>
        <pc:grpChg chg="add del">
          <ac:chgData name="annie.smalley" userId="3b6f577e-e5e2-4eae-8aad-306c0b1eb602" providerId="ADAL" clId="{9EC08DB9-6025-473C-BC4A-B821EC9525C4}" dt="2023-11-15T03:43:09.565" v="4314" actId="26606"/>
          <ac:grpSpMkLst>
            <pc:docMk/>
            <pc:sldMk cId="1784998972" sldId="305"/>
            <ac:grpSpMk id="34" creationId="{DD354807-230F-4402-B1B9-F733A8F1F190}"/>
          </ac:grpSpMkLst>
        </pc:grpChg>
        <pc:picChg chg="add mod">
          <ac:chgData name="annie.smalley" userId="3b6f577e-e5e2-4eae-8aad-306c0b1eb602" providerId="ADAL" clId="{9EC08DB9-6025-473C-BC4A-B821EC9525C4}" dt="2023-11-15T03:43:09.581" v="4315" actId="26606"/>
          <ac:picMkLst>
            <pc:docMk/>
            <pc:sldMk cId="1784998972" sldId="305"/>
            <ac:picMk id="5" creationId="{0AF15B95-58B7-A120-D693-8367D5679B2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7959-4D8A-4989-94ED-5FD9F7053F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DBF484-3C35-468E-836B-B17853592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F8A8D-9D50-4B71-B3BE-4B1160822A6A}"/>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5" name="Footer Placeholder 4">
            <a:extLst>
              <a:ext uri="{FF2B5EF4-FFF2-40B4-BE49-F238E27FC236}">
                <a16:creationId xmlns:a16="http://schemas.microsoft.com/office/drawing/2014/main" id="{54F0D154-D4BC-4B37-9EA3-0BB7FCFB6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22E81-5EEF-45B8-9725-0EDCAABBB2CB}"/>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174989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2D1B-74A0-4D87-82CC-2AD89041D0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69971-64DF-466F-BC56-7FC8B4891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44F49-F70E-4D09-A5FA-36C31890A490}"/>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5" name="Footer Placeholder 4">
            <a:extLst>
              <a:ext uri="{FF2B5EF4-FFF2-40B4-BE49-F238E27FC236}">
                <a16:creationId xmlns:a16="http://schemas.microsoft.com/office/drawing/2014/main" id="{3B8CCE6A-E866-47BA-A630-3D6D78092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9EA99-F69B-465B-9019-49A6A799AA91}"/>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261140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B87F3-321D-4DB9-8236-D86040D0A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47DF9-4AC6-4105-91E9-89127433C0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58305-4F4E-45E1-82E3-DC87E8FF0380}"/>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5" name="Footer Placeholder 4">
            <a:extLst>
              <a:ext uri="{FF2B5EF4-FFF2-40B4-BE49-F238E27FC236}">
                <a16:creationId xmlns:a16="http://schemas.microsoft.com/office/drawing/2014/main" id="{56F4BC1A-2FC8-4458-8176-A5354220A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4DEC1-A071-45E4-8E04-733F5A3B2E56}"/>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67429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5D9B-6A31-4073-A2AC-E1610F3F7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E6D2D-4B5F-4A4F-98E4-60D0AF3729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27508-50AE-468B-B488-D82000C20119}"/>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5" name="Footer Placeholder 4">
            <a:extLst>
              <a:ext uri="{FF2B5EF4-FFF2-40B4-BE49-F238E27FC236}">
                <a16:creationId xmlns:a16="http://schemas.microsoft.com/office/drawing/2014/main" id="{920B46FE-9920-4549-AE7D-17A555D5B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114FA-F6DA-4462-A35E-EB2EB8006E55}"/>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411175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AA5A-E795-4DBE-B712-09A305ECB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CE4DA-3073-4E5D-93E2-D11C70485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271A6-841D-4FA4-935D-3FC8B0D45CB1}"/>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5" name="Footer Placeholder 4">
            <a:extLst>
              <a:ext uri="{FF2B5EF4-FFF2-40B4-BE49-F238E27FC236}">
                <a16:creationId xmlns:a16="http://schemas.microsoft.com/office/drawing/2014/main" id="{596356A4-E6F9-4BD6-BEA2-A65B81A6A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F1447-2F71-4727-9B1F-76CA2A7E0503}"/>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92829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3543-D902-4E72-AA11-571A9D487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C7E7B-FD7B-46A0-8562-18C554487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4CAF2-1354-4487-99FC-3EDA1EB8F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37E5A0-FE23-4D45-A540-721F2251D99D}"/>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6" name="Footer Placeholder 5">
            <a:extLst>
              <a:ext uri="{FF2B5EF4-FFF2-40B4-BE49-F238E27FC236}">
                <a16:creationId xmlns:a16="http://schemas.microsoft.com/office/drawing/2014/main" id="{B5B23CD3-15DF-4F15-AE6C-7E8E75FC0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71052-9CE3-4DE1-A201-FA645CC6FE04}"/>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288135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2277-7C20-4ACE-BC79-959AD52B0F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341777-F233-405E-8883-83FA8B9BB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61BA78-D856-41EC-9FC4-48E8CF1A9D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5FBF0E-F353-4645-B27B-3C1057EA1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06ECE-CBC1-479E-BEF8-6C551A03B2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A4B92C-D636-46EA-AD85-C8609CCA1BAD}"/>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8" name="Footer Placeholder 7">
            <a:extLst>
              <a:ext uri="{FF2B5EF4-FFF2-40B4-BE49-F238E27FC236}">
                <a16:creationId xmlns:a16="http://schemas.microsoft.com/office/drawing/2014/main" id="{55CE31BC-3CC5-45E6-8A98-64A9DD5CF2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D637D-DC55-437C-A0C9-2EACD62DB8CB}"/>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429174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150A-5BFF-44FD-9659-AA052C7FBD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5A9CD7-5977-440B-BC4A-DAEF399CD9F7}"/>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4" name="Footer Placeholder 3">
            <a:extLst>
              <a:ext uri="{FF2B5EF4-FFF2-40B4-BE49-F238E27FC236}">
                <a16:creationId xmlns:a16="http://schemas.microsoft.com/office/drawing/2014/main" id="{155429E1-4B22-40D6-9E57-0826ABC5E1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6A3C25-CAC0-46FE-8A0E-2306CE77D25D}"/>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284958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C8AA1-EEFE-43FE-B877-01B429705A61}"/>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3" name="Footer Placeholder 2">
            <a:extLst>
              <a:ext uri="{FF2B5EF4-FFF2-40B4-BE49-F238E27FC236}">
                <a16:creationId xmlns:a16="http://schemas.microsoft.com/office/drawing/2014/main" id="{76045B79-0FF6-4446-9012-B41BF0F04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9D3595-B8AB-43D5-BEFE-103A7B8A7A7E}"/>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410350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2475-91AD-473B-94D4-67E800D19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5B9C2-361F-424C-8095-664BB0E77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C50D12-1863-457A-B5E9-72E2B5E54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C5D04-3CC3-4000-82DB-B7EB2C55FFF8}"/>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6" name="Footer Placeholder 5">
            <a:extLst>
              <a:ext uri="{FF2B5EF4-FFF2-40B4-BE49-F238E27FC236}">
                <a16:creationId xmlns:a16="http://schemas.microsoft.com/office/drawing/2014/main" id="{ED2FD416-977C-4F9E-8130-0B8A4AACC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98C8D-41BD-439D-81D7-A74EBFBE4E4A}"/>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199559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A83A-9C71-4795-9D82-9A622B3A6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0807F-2611-4FE8-BB1E-BE392B9C2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6A9F5F-745B-4B00-B968-32A05EFA9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FD539-5718-45A6-A317-59AEF4FD32D8}"/>
              </a:ext>
            </a:extLst>
          </p:cNvPr>
          <p:cNvSpPr>
            <a:spLocks noGrp="1"/>
          </p:cNvSpPr>
          <p:nvPr>
            <p:ph type="dt" sz="half" idx="10"/>
          </p:nvPr>
        </p:nvSpPr>
        <p:spPr/>
        <p:txBody>
          <a:bodyPr/>
          <a:lstStyle/>
          <a:p>
            <a:fld id="{0DE08531-DF5E-433E-B4EC-6AC46F5F6005}" type="datetimeFigureOut">
              <a:rPr lang="en-US" smtClean="0"/>
              <a:t>11/14/2023</a:t>
            </a:fld>
            <a:endParaRPr lang="en-US"/>
          </a:p>
        </p:txBody>
      </p:sp>
      <p:sp>
        <p:nvSpPr>
          <p:cNvPr id="6" name="Footer Placeholder 5">
            <a:extLst>
              <a:ext uri="{FF2B5EF4-FFF2-40B4-BE49-F238E27FC236}">
                <a16:creationId xmlns:a16="http://schemas.microsoft.com/office/drawing/2014/main" id="{030901D3-318E-47A8-A84A-62F01683D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6F8E4-FDC2-42C5-9A24-920A2CC3A0FF}"/>
              </a:ext>
            </a:extLst>
          </p:cNvPr>
          <p:cNvSpPr>
            <a:spLocks noGrp="1"/>
          </p:cNvSpPr>
          <p:nvPr>
            <p:ph type="sldNum" sz="quarter" idx="12"/>
          </p:nvPr>
        </p:nvSpPr>
        <p:spPr/>
        <p:txBody>
          <a:bodyPr/>
          <a:lstStyle/>
          <a:p>
            <a:fld id="{8EE3C105-10C0-42CD-84BB-37BB1C45B396}" type="slidenum">
              <a:rPr lang="en-US" smtClean="0"/>
              <a:t>‹#›</a:t>
            </a:fld>
            <a:endParaRPr lang="en-US"/>
          </a:p>
        </p:txBody>
      </p:sp>
    </p:spTree>
    <p:extLst>
      <p:ext uri="{BB962C8B-B14F-4D97-AF65-F5344CB8AC3E}">
        <p14:creationId xmlns:p14="http://schemas.microsoft.com/office/powerpoint/2010/main" val="104859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2B95C-D861-4E1B-87C2-A8C4B2527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B50382-277B-4B7D-9051-AD82B71A0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E49E0-B469-4A5E-A0B3-2568BD66B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08531-DF5E-433E-B4EC-6AC46F5F6005}" type="datetimeFigureOut">
              <a:rPr lang="en-US" smtClean="0"/>
              <a:t>11/14/2023</a:t>
            </a:fld>
            <a:endParaRPr lang="en-US"/>
          </a:p>
        </p:txBody>
      </p:sp>
      <p:sp>
        <p:nvSpPr>
          <p:cNvPr id="5" name="Footer Placeholder 4">
            <a:extLst>
              <a:ext uri="{FF2B5EF4-FFF2-40B4-BE49-F238E27FC236}">
                <a16:creationId xmlns:a16="http://schemas.microsoft.com/office/drawing/2014/main" id="{E30EA0CA-5DDC-479F-A753-4EF383728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5CF901-A5B8-49DE-AD22-D1C25A9F4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3C105-10C0-42CD-84BB-37BB1C45B396}" type="slidenum">
              <a:rPr lang="en-US" smtClean="0"/>
              <a:t>‹#›</a:t>
            </a:fld>
            <a:endParaRPr lang="en-US"/>
          </a:p>
        </p:txBody>
      </p:sp>
    </p:spTree>
    <p:extLst>
      <p:ext uri="{BB962C8B-B14F-4D97-AF65-F5344CB8AC3E}">
        <p14:creationId xmlns:p14="http://schemas.microsoft.com/office/powerpoint/2010/main" val="329063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nancialaidtoolkit.ed.gov/tk/learn/fafsa/updates.jsp"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tudentaid.gov/aid-estimator/" TargetMode="External"/><Relationship Id="rId5" Type="http://schemas.openxmlformats.org/officeDocument/2006/relationships/hyperlink" Target="https://studentaid.gov/announcements-events/december-fafsa" TargetMode="External"/><Relationship Id="rId4" Type="http://schemas.openxmlformats.org/officeDocument/2006/relationships/hyperlink" Target="https://studentaid.go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ccs.edu/applying-and-paying/financial-aid/special-circumstances---fafs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talog.hccs.edu/content.php?catoid=14&amp;navoid=1092"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hccs.edu/applying-and-paying/financial-aid/eligibility/" TargetMode="External"/><Relationship Id="rId4" Type="http://schemas.openxmlformats.org/officeDocument/2006/relationships/hyperlink" Target="https://www.hccs.edu/applying-and-paying/financial-aid/satisfactory-academic-progre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ighered.texas.gov/our-work/empowering-our-students/tasfa/#paper-tasf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mailto:finaid.district@hccs.ed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hyperlink" Target="https://www.hccs.edu/applying-and-paying/tuition-calculato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mmonapp.org/" TargetMode="External"/><Relationship Id="rId2" Type="http://schemas.openxmlformats.org/officeDocument/2006/relationships/hyperlink" Target="https://www.applytexas.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ccs.edu/support-services/transfers/" TargetMode="External"/><Relationship Id="rId2" Type="http://schemas.openxmlformats.org/officeDocument/2006/relationships/hyperlink" Target="https://catalog.hccs.edu/" TargetMode="External"/><Relationship Id="rId1" Type="http://schemas.openxmlformats.org/officeDocument/2006/relationships/slideLayout" Target="../slideLayouts/slideLayout2.xml"/><Relationship Id="rId6" Type="http://schemas.openxmlformats.org/officeDocument/2006/relationships/hyperlink" Target="https://hccs.lightcastcc.com/?radius=&amp;region=Houston-The%20Woodlands-Sugar%20Land%2C%20TX" TargetMode="External"/><Relationship Id="rId5" Type="http://schemas.openxmlformats.org/officeDocument/2006/relationships/hyperlink" Target="https://acrobat.adobe.com/link/review?uri=urn:aaid:scds:US:c10c18ee-d885-3274-a626-03f07c9c1349" TargetMode="External"/><Relationship Id="rId4" Type="http://schemas.openxmlformats.org/officeDocument/2006/relationships/hyperlink" Target="https://tmdsas.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hccs.edu/applying-and-paying/financial-aid/grants/" TargetMode="External"/><Relationship Id="rId3" Type="http://schemas.openxmlformats.org/officeDocument/2006/relationships/hyperlink" Target="https://studentaid.gov/understand-aid/types/grants/pell" TargetMode="External"/><Relationship Id="rId7" Type="http://schemas.openxmlformats.org/officeDocument/2006/relationships/hyperlink" Target="https://www.hccs.edu/applying-and-paying/financial-aid/teach-gran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hccs.edu/applying-and-paying/financial-aid/texas-public-education-grant/" TargetMode="External"/><Relationship Id="rId5" Type="http://schemas.openxmlformats.org/officeDocument/2006/relationships/hyperlink" Target="https://www.hccs.edu/applying-and-paying/financial-aid/texas-educational-opportunity-grant/" TargetMode="External"/><Relationship Id="rId4" Type="http://schemas.openxmlformats.org/officeDocument/2006/relationships/hyperlink" Target="https://studentaid.gov/understand-aid/types/grants/fseog"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hccs.edu/applying-and-paying/financial-aid/scholarship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amazon.com/Ultimate-Scholarship-Book-2024-Scholarships/dp/1617601799/ref=asc_df_1617601799?tag=bingshoppinga-20&amp;linkCode=df0&amp;hvadid=80264481976967&amp;hvnetw=o&amp;hvqmt=e&amp;hvbmt=be&amp;hvdev=c&amp;hvlocint=&amp;hvlocphy=&amp;hvtargid=pla-4583864000569236&amp;psc=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inaid.org/scholarships/scam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onsumer.ftc.gov/articles/how-avoid-scholarship-financial-aid-sca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hccs.edu/applying-and-paying/financial-aid/work-study/#:~:text=With%20your%20Path%20to%20Profession%20%28Work-Study%29%20financial%20aid,the%20student%20%E2%80%94%20students%20receive%20a%20biweekly%20chec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studentaid.gov/understand-aid/types/loans/subsidized-unsubsidized" TargetMode="External"/><Relationship Id="rId7" Type="http://schemas.openxmlformats.org/officeDocument/2006/relationships/hyperlink" Target="https://studentaid.gov/entrance-counselin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tudentaid.gov/mpn/" TargetMode="External"/><Relationship Id="rId5" Type="http://schemas.openxmlformats.org/officeDocument/2006/relationships/hyperlink" Target="https://studentaid.gov/" TargetMode="External"/><Relationship Id="rId4" Type="http://schemas.openxmlformats.org/officeDocument/2006/relationships/hyperlink" Target="https://studentaid.gov/plus-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4932DA-6DD1-78BE-1E00-692714A4EA5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305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HOW DO I APPLY FOR FAFSA?</a:t>
            </a:r>
          </a:p>
        </p:txBody>
      </p:sp>
      <p:sp>
        <p:nvSpPr>
          <p:cNvPr id="5" name="TextBox 4">
            <a:extLst>
              <a:ext uri="{FF2B5EF4-FFF2-40B4-BE49-F238E27FC236}">
                <a16:creationId xmlns:a16="http://schemas.microsoft.com/office/drawing/2014/main" id="{B7E70730-66C0-4F83-B951-203B569B460F}"/>
              </a:ext>
            </a:extLst>
          </p:cNvPr>
          <p:cNvSpPr txBox="1"/>
          <p:nvPr/>
        </p:nvSpPr>
        <p:spPr>
          <a:xfrm>
            <a:off x="397043" y="2208530"/>
            <a:ext cx="10872786"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Clr>
                <a:srgbClr val="FFB819"/>
              </a:buClr>
              <a:buFont typeface="Courier New" panose="02070309020205020404" pitchFamily="49" charset="0"/>
              <a:buChar char="o"/>
            </a:pPr>
            <a:r>
              <a:rPr kumimoji="0" lang="en-US" sz="1800" b="0" i="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The FAFSA is not yet available due to important changes being made to the application:</a:t>
            </a:r>
          </a:p>
          <a:p>
            <a:pPr marL="800100" lvl="1" indent="-342900">
              <a:buClr>
                <a:srgbClr val="FFB819"/>
              </a:buClr>
              <a:buFont typeface="Courier New" panose="02070309020205020404" pitchFamily="49" charset="0"/>
              <a:buChar char="o"/>
            </a:pPr>
            <a:r>
              <a:rPr lang="en-US" dirty="0">
                <a:solidFill>
                  <a:srgbClr val="000000"/>
                </a:solidFill>
                <a:latin typeface="Leelawadee UI" panose="020B0502040204020203" pitchFamily="34" charset="-34"/>
                <a:cs typeface="Leelawadee UI" panose="020B0502040204020203" pitchFamily="34" charset="-34"/>
                <a:sym typeface="Helvetica"/>
              </a:rPr>
              <a:t>Learn about the changes here: </a:t>
            </a:r>
            <a:r>
              <a:rPr lang="en-US" dirty="0">
                <a:hlinkClick r:id="rId3"/>
              </a:rPr>
              <a:t>FAFSA Updates | Federal Student Aid - Financial Aid Toolkit</a:t>
            </a:r>
            <a:endParaRPr kumimoji="0" lang="en-US" b="0" i="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endParaRPr>
          </a:p>
          <a:p>
            <a:pPr>
              <a:buClr>
                <a:srgbClr val="FFB819"/>
              </a:buClr>
            </a:pPr>
            <a:r>
              <a:rPr kumimoji="0" lang="en-US" sz="1800" b="0" i="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 </a:t>
            </a:r>
          </a:p>
          <a:p>
            <a:pPr marL="342900" indent="-342900">
              <a:buClr>
                <a:srgbClr val="FFB819"/>
              </a:buClr>
              <a:buFont typeface="Courier New" panose="02070309020205020404" pitchFamily="49" charset="0"/>
              <a:buChar char="o"/>
            </a:pPr>
            <a:r>
              <a:rPr lang="en-US" dirty="0">
                <a:solidFill>
                  <a:srgbClr val="000000"/>
                </a:solidFill>
                <a:latin typeface="Leelawadee UI" panose="020B0502040204020203" pitchFamily="34" charset="-34"/>
                <a:cs typeface="Leelawadee UI" panose="020B0502040204020203" pitchFamily="34" charset="-34"/>
                <a:sym typeface="Helvetica"/>
              </a:rPr>
              <a:t>U</a:t>
            </a:r>
            <a:r>
              <a:rPr kumimoji="0" lang="en-US" sz="1800" b="0" i="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se </a:t>
            </a:r>
            <a:r>
              <a:rPr lang="en-US" sz="1800" dirty="0">
                <a:solidFill>
                  <a:srgbClr val="FFB819"/>
                </a:solidFill>
                <a:latin typeface="Leelawadee UI" panose="020B0502040204020203" pitchFamily="34" charset="-34"/>
                <a:cs typeface="Leelawadee UI" panose="020B0502040204020203" pitchFamily="34" charset="-34"/>
                <a:hlinkClick r:id="rId4"/>
              </a:rPr>
              <a:t>https://studentaid.gov/</a:t>
            </a:r>
            <a:r>
              <a:rPr lang="en-US" sz="1800" dirty="0">
                <a:solidFill>
                  <a:srgbClr val="FFB819"/>
                </a:solidFill>
                <a:latin typeface="Leelawadee UI" panose="020B0502040204020203" pitchFamily="34" charset="-34"/>
                <a:cs typeface="Leelawadee UI" panose="020B0502040204020203" pitchFamily="34" charset="-34"/>
              </a:rPr>
              <a:t> </a:t>
            </a:r>
            <a:r>
              <a:rPr lang="en-US" sz="1800" dirty="0">
                <a:latin typeface="Leelawadee UI" panose="020B0502040204020203" pitchFamily="34" charset="-34"/>
                <a:cs typeface="Leelawadee UI" panose="020B0502040204020203" pitchFamily="34" charset="-34"/>
              </a:rPr>
              <a:t>Never pay to file your FAFSA application</a:t>
            </a:r>
          </a:p>
          <a:p>
            <a:pPr>
              <a:buClr>
                <a:srgbClr val="FFB819"/>
              </a:buClr>
            </a:pPr>
            <a:endParaRPr lang="en-US" sz="1800" dirty="0">
              <a:latin typeface="Leelawadee UI" panose="020B0502040204020203" pitchFamily="34" charset="-34"/>
              <a:cs typeface="Leelawadee UI" panose="020B0502040204020203" pitchFamily="34" charset="-34"/>
            </a:endParaRPr>
          </a:p>
          <a:p>
            <a:pPr marL="342900" marR="0" indent="-342900" algn="l" defTabSz="914400" rtl="0" fontAlgn="auto" latinLnBrk="0" hangingPunct="0">
              <a:lnSpc>
                <a:spcPct val="100000"/>
              </a:lnSpc>
              <a:spcBef>
                <a:spcPts val="0"/>
              </a:spcBef>
              <a:spcAft>
                <a:spcPts val="0"/>
              </a:spcAft>
              <a:buClr>
                <a:srgbClr val="FFB819"/>
              </a:buClr>
              <a:buSzTx/>
              <a:buFont typeface="Courier New" panose="02070309020205020404" pitchFamily="49" charset="0"/>
              <a:buChar char="o"/>
              <a:tabLst/>
            </a:pPr>
            <a:r>
              <a:rPr lang="en-US" sz="1800" dirty="0">
                <a:latin typeface="Leelawadee UI" panose="020B0502040204020203" pitchFamily="34" charset="-34"/>
                <a:cs typeface="Leelawadee UI" panose="020B0502040204020203" pitchFamily="34" charset="-34"/>
              </a:rPr>
              <a:t>Remember </a:t>
            </a:r>
            <a:r>
              <a:rPr lang="en-US" dirty="0">
                <a:latin typeface="Leelawadee UI" panose="020B0502040204020203" pitchFamily="34" charset="-34"/>
                <a:cs typeface="Leelawadee UI" panose="020B0502040204020203" pitchFamily="34" charset="-34"/>
              </a:rPr>
              <a:t>December!  </a:t>
            </a:r>
          </a:p>
          <a:p>
            <a:pPr marL="800100" lvl="1" indent="-342900" hangingPunct="0">
              <a:buClr>
                <a:srgbClr val="FFB819"/>
              </a:buClr>
              <a:buFont typeface="Courier New" panose="02070309020205020404" pitchFamily="49" charset="0"/>
              <a:buChar char="o"/>
            </a:pPr>
            <a:r>
              <a:rPr lang="en-US" dirty="0">
                <a:latin typeface="Leelawadee UI" panose="020B0502040204020203" pitchFamily="34" charset="-34"/>
                <a:cs typeface="Leelawadee UI" panose="020B0502040204020203" pitchFamily="34" charset="-34"/>
              </a:rPr>
              <a:t>Check back for the launch date at </a:t>
            </a:r>
            <a:r>
              <a:rPr lang="en-US" sz="1800" dirty="0">
                <a:solidFill>
                  <a:srgbClr val="FFB819"/>
                </a:solidFill>
                <a:latin typeface="Leelawadee UI" panose="020B0502040204020203" pitchFamily="34" charset="-34"/>
                <a:cs typeface="Leelawadee UI" panose="020B0502040204020203" pitchFamily="34" charset="-34"/>
                <a:hlinkClick r:id="rId4"/>
              </a:rPr>
              <a:t>https://studentaid.gov/</a:t>
            </a:r>
            <a:r>
              <a:rPr lang="en-US" dirty="0">
                <a:latin typeface="Leelawadee UI" panose="020B0502040204020203" pitchFamily="34" charset="-34"/>
                <a:cs typeface="Leelawadee UI" panose="020B0502040204020203" pitchFamily="34" charset="-34"/>
              </a:rPr>
              <a:t> </a:t>
            </a:r>
          </a:p>
          <a:p>
            <a:pPr marL="1257300" lvl="2" indent="-342900" hangingPunct="0">
              <a:buClr>
                <a:srgbClr val="FFB819"/>
              </a:buClr>
              <a:buFont typeface="Courier New" panose="02070309020205020404" pitchFamily="49" charset="0"/>
              <a:buChar char="o"/>
            </a:pPr>
            <a:r>
              <a:rPr lang="en-US" dirty="0">
                <a:latin typeface="Leelawadee UI" panose="020B0502040204020203" pitchFamily="34" charset="-34"/>
                <a:cs typeface="Leelawadee UI" panose="020B0502040204020203" pitchFamily="34" charset="-34"/>
              </a:rPr>
              <a:t>As of now, the date is planned for December.</a:t>
            </a:r>
          </a:p>
          <a:p>
            <a:pPr marL="1257300" lvl="2" indent="-342900" hangingPunct="0">
              <a:buClr>
                <a:srgbClr val="FFB819"/>
              </a:buClr>
              <a:buFont typeface="Courier New" panose="02070309020205020404" pitchFamily="49" charset="0"/>
              <a:buChar char="o"/>
            </a:pPr>
            <a:r>
              <a:rPr kumimoji="0" lang="en-US" b="0" i="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Stay informed: </a:t>
            </a:r>
            <a:r>
              <a:rPr lang="en-US" dirty="0">
                <a:hlinkClick r:id="rId5"/>
              </a:rPr>
              <a:t>Launch of the 2024–25 FAFSA® Form | Federal Student Aid</a:t>
            </a:r>
            <a:endParaRPr lang="en-US" dirty="0"/>
          </a:p>
          <a:p>
            <a:pPr marL="1257300" lvl="2" indent="-342900" hangingPunct="0">
              <a:buClr>
                <a:srgbClr val="FFB819"/>
              </a:buClr>
              <a:buFont typeface="Courier New" panose="02070309020205020404" pitchFamily="49" charset="0"/>
              <a:buChar char="o"/>
            </a:pPr>
            <a:endParaRPr lang="en-US" dirty="0">
              <a:solidFill>
                <a:srgbClr val="000000"/>
              </a:solidFill>
              <a:latin typeface="Leelawadee UI" panose="020B0502040204020203" pitchFamily="34" charset="-34"/>
              <a:cs typeface="Leelawadee UI" panose="020B0502040204020203" pitchFamily="34" charset="-34"/>
              <a:sym typeface="Helvetica"/>
            </a:endParaRPr>
          </a:p>
          <a:p>
            <a:pPr marL="342900" indent="-342900" hangingPunct="0">
              <a:buClr>
                <a:srgbClr val="FFB819"/>
              </a:buClr>
              <a:buFont typeface="Courier New" panose="02070309020205020404" pitchFamily="49" charset="0"/>
              <a:buChar char="o"/>
            </a:pPr>
            <a:r>
              <a:rPr lang="en-US" dirty="0">
                <a:solidFill>
                  <a:srgbClr val="000000"/>
                </a:solidFill>
                <a:latin typeface="Leelawadee UI" panose="020B0502040204020203" pitchFamily="34" charset="-34"/>
                <a:cs typeface="Leelawadee UI" panose="020B0502040204020203" pitchFamily="34" charset="-34"/>
                <a:sym typeface="Helvetica"/>
              </a:rPr>
              <a:t>Student Aid Estimator Tool for 2024-2025: </a:t>
            </a:r>
            <a:r>
              <a:rPr lang="en-US" dirty="0">
                <a:hlinkClick r:id="rId6"/>
              </a:rPr>
              <a:t>Federal Student Aid Estimator | Federal Student Aid</a:t>
            </a:r>
            <a:endParaRPr lang="en-US" dirty="0">
              <a:solidFill>
                <a:srgbClr val="000000"/>
              </a:solidFill>
              <a:latin typeface="Leelawadee UI" panose="020B0502040204020203" pitchFamily="34" charset="-34"/>
              <a:cs typeface="Leelawadee UI" panose="020B0502040204020203" pitchFamily="34" charset="-34"/>
              <a:sym typeface="Helvetica"/>
            </a:endParaRPr>
          </a:p>
        </p:txBody>
      </p:sp>
    </p:spTree>
    <p:extLst>
      <p:ext uri="{BB962C8B-B14F-4D97-AF65-F5344CB8AC3E}">
        <p14:creationId xmlns:p14="http://schemas.microsoft.com/office/powerpoint/2010/main" val="123741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AFTER YOUR SUBMISSION</a:t>
            </a:r>
          </a:p>
        </p:txBody>
      </p:sp>
      <p:sp>
        <p:nvSpPr>
          <p:cNvPr id="4" name="Content Placeholder 2">
            <a:extLst>
              <a:ext uri="{FF2B5EF4-FFF2-40B4-BE49-F238E27FC236}">
                <a16:creationId xmlns:a16="http://schemas.microsoft.com/office/drawing/2014/main" id="{9F11349D-99BD-492B-B09B-A59DB26AF21F}"/>
              </a:ext>
            </a:extLst>
          </p:cNvPr>
          <p:cNvSpPr txBox="1"/>
          <p:nvPr/>
        </p:nvSpPr>
        <p:spPr>
          <a:xfrm>
            <a:off x="562131" y="2172823"/>
            <a:ext cx="10755443" cy="3403600"/>
          </a:xfrm>
          <a:prstGeom prst="rect">
            <a:avLst/>
          </a:prstGeom>
          <a:solidFill>
            <a:srgbClr val="FFFFFF"/>
          </a:solidFill>
          <a:ln w="25400">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p>
            <a:pPr marL="666204" indent="-391885">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panose="020B0502040204020203" pitchFamily="34" charset="-34"/>
                <a:cs typeface="Leelawadee" panose="020B0502040204020203" pitchFamily="34" charset="-34"/>
              </a:rPr>
              <a:t>Receive e-mail notification when FAFSA is processed</a:t>
            </a:r>
            <a:endParaRPr lang="en-US" sz="2000" dirty="0">
              <a:latin typeface="Leelawadee" panose="020B0502040204020203" pitchFamily="34" charset="-34"/>
              <a:cs typeface="Leelawadee" panose="020B0502040204020203" pitchFamily="34" charset="-34"/>
            </a:endParaRPr>
          </a:p>
          <a:p>
            <a:pPr marL="274319">
              <a:spcBef>
                <a:spcPts val="500"/>
              </a:spcBef>
              <a:buClr>
                <a:srgbClr val="FFB819"/>
              </a:buClr>
              <a:buSzPct val="100000"/>
              <a:tabLst>
                <a:tab pos="457200" algn="l"/>
              </a:tabLst>
              <a:defRPr sz="1800">
                <a:latin typeface="+mj-lt"/>
                <a:ea typeface="+mj-ea"/>
                <a:cs typeface="+mj-cs"/>
                <a:sym typeface="Arial"/>
              </a:defRPr>
            </a:pPr>
            <a:endParaRPr sz="2000" dirty="0">
              <a:latin typeface="Leelawadee" panose="020B0502040204020203" pitchFamily="34" charset="-34"/>
              <a:ea typeface="Tahoma"/>
              <a:cs typeface="Leelawadee" panose="020B0502040204020203" pitchFamily="34" charset="-34"/>
              <a:sym typeface="Tahoma"/>
            </a:endParaRPr>
          </a:p>
          <a:p>
            <a:pPr marL="666204" indent="-391885">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panose="020B0502040204020203" pitchFamily="34" charset="-34"/>
                <a:cs typeface="Leelawadee" panose="020B0502040204020203" pitchFamily="34" charset="-34"/>
              </a:rPr>
              <a:t>FAFSA information is sent to school(s) listed</a:t>
            </a:r>
            <a:endParaRPr lang="en-US" sz="2000" dirty="0">
              <a:latin typeface="Leelawadee" panose="020B0502040204020203" pitchFamily="34" charset="-34"/>
              <a:cs typeface="Leelawadee" panose="020B0502040204020203" pitchFamily="34" charset="-34"/>
            </a:endParaRPr>
          </a:p>
          <a:p>
            <a:pPr marL="274319">
              <a:spcBef>
                <a:spcPts val="500"/>
              </a:spcBef>
              <a:buClr>
                <a:srgbClr val="FFB819"/>
              </a:buClr>
              <a:buSzPct val="100000"/>
              <a:tabLst>
                <a:tab pos="457200" algn="l"/>
              </a:tabLst>
              <a:defRPr sz="1800">
                <a:latin typeface="+mj-lt"/>
                <a:ea typeface="+mj-ea"/>
                <a:cs typeface="+mj-cs"/>
                <a:sym typeface="Arial"/>
              </a:defRPr>
            </a:pPr>
            <a:endParaRPr sz="2000" dirty="0">
              <a:latin typeface="Leelawadee" panose="020B0502040204020203" pitchFamily="34" charset="-34"/>
              <a:ea typeface="Tahoma"/>
              <a:cs typeface="Leelawadee" panose="020B0502040204020203" pitchFamily="34" charset="-34"/>
              <a:sym typeface="Tahoma"/>
            </a:endParaRPr>
          </a:p>
          <a:p>
            <a:pPr marL="666204" indent="-391885">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panose="020B0502040204020203" pitchFamily="34" charset="-34"/>
                <a:cs typeface="Leelawadee" panose="020B0502040204020203" pitchFamily="34" charset="-34"/>
              </a:rPr>
              <a:t>School(s) use FAFSA information to determine financial aid eligibility</a:t>
            </a:r>
            <a:endParaRPr lang="en-US" sz="2000" dirty="0">
              <a:latin typeface="Leelawadee" panose="020B0502040204020203" pitchFamily="34" charset="-34"/>
              <a:cs typeface="Leelawadee" panose="020B0502040204020203" pitchFamily="34" charset="-34"/>
            </a:endParaRPr>
          </a:p>
          <a:p>
            <a:pPr marL="274319">
              <a:spcBef>
                <a:spcPts val="500"/>
              </a:spcBef>
              <a:buClr>
                <a:srgbClr val="FFB819"/>
              </a:buClr>
              <a:buSzPct val="100000"/>
              <a:tabLst>
                <a:tab pos="457200" algn="l"/>
              </a:tabLst>
              <a:defRPr sz="1800">
                <a:latin typeface="+mj-lt"/>
                <a:ea typeface="+mj-ea"/>
                <a:cs typeface="+mj-cs"/>
                <a:sym typeface="Arial"/>
              </a:defRPr>
            </a:pPr>
            <a:endParaRPr sz="2000" dirty="0">
              <a:latin typeface="Leelawadee" panose="020B0502040204020203" pitchFamily="34" charset="-34"/>
              <a:ea typeface="Tahoma"/>
              <a:cs typeface="Leelawadee" panose="020B0502040204020203" pitchFamily="34" charset="-34"/>
              <a:sym typeface="Tahoma"/>
            </a:endParaRPr>
          </a:p>
          <a:p>
            <a:pPr marL="666204" indent="-391885">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panose="020B0502040204020203" pitchFamily="34" charset="-34"/>
                <a:cs typeface="Leelawadee" panose="020B0502040204020203" pitchFamily="34" charset="-34"/>
              </a:rPr>
              <a:t>School(s) will contact you if they need more information or when they have determined the total </a:t>
            </a:r>
            <a:r>
              <a:rPr lang="en-US" sz="2000" dirty="0">
                <a:latin typeface="Leelawadee" panose="020B0502040204020203" pitchFamily="34" charset="-34"/>
                <a:cs typeface="Leelawadee" panose="020B0502040204020203" pitchFamily="34" charset="-34"/>
              </a:rPr>
              <a:t>aid,</a:t>
            </a:r>
            <a:r>
              <a:rPr sz="2000" dirty="0">
                <a:latin typeface="Leelawadee" panose="020B0502040204020203" pitchFamily="34" charset="-34"/>
                <a:cs typeface="Leelawadee" panose="020B0502040204020203" pitchFamily="34" charset="-34"/>
              </a:rPr>
              <a:t> they can offer you</a:t>
            </a:r>
            <a:endParaRPr lang="en-US" sz="2000" dirty="0">
              <a:latin typeface="Leelawadee" panose="020B0502040204020203" pitchFamily="34" charset="-34"/>
              <a:cs typeface="Leelawadee" panose="020B0502040204020203" pitchFamily="34" charset="-34"/>
            </a:endParaRPr>
          </a:p>
          <a:p>
            <a:pPr marL="274319">
              <a:spcBef>
                <a:spcPts val="500"/>
              </a:spcBef>
              <a:buClr>
                <a:srgbClr val="FFB819"/>
              </a:buClr>
              <a:buSzPct val="100000"/>
              <a:tabLst>
                <a:tab pos="457200" algn="l"/>
              </a:tabLst>
              <a:defRPr sz="1800">
                <a:latin typeface="+mj-lt"/>
                <a:ea typeface="+mj-ea"/>
                <a:cs typeface="+mj-cs"/>
                <a:sym typeface="Arial"/>
              </a:defRPr>
            </a:pPr>
            <a:endParaRPr sz="2000" dirty="0">
              <a:latin typeface="Leelawadee" panose="020B0502040204020203" pitchFamily="34" charset="-34"/>
              <a:ea typeface="Tahoma"/>
              <a:cs typeface="Leelawadee" panose="020B0502040204020203" pitchFamily="34" charset="-34"/>
              <a:sym typeface="Tahoma"/>
            </a:endParaRPr>
          </a:p>
          <a:p>
            <a:pPr marL="666204" indent="-391885">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panose="020B0502040204020203" pitchFamily="34" charset="-34"/>
                <a:cs typeface="Leelawadee" panose="020B0502040204020203" pitchFamily="34" charset="-34"/>
              </a:rPr>
              <a:t>Contact your school(s) with questions about your financial aid award</a:t>
            </a:r>
          </a:p>
        </p:txBody>
      </p:sp>
    </p:spTree>
    <p:extLst>
      <p:ext uri="{BB962C8B-B14F-4D97-AF65-F5344CB8AC3E}">
        <p14:creationId xmlns:p14="http://schemas.microsoft.com/office/powerpoint/2010/main" val="33718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DC03-BE88-4AF1-9AD7-07B608DE0F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673D61-59E4-447F-BBD5-8482FEEEC037}"/>
              </a:ext>
            </a:extLst>
          </p:cNvPr>
          <p:cNvSpPr>
            <a:spLocks noGrp="1"/>
          </p:cNvSpPr>
          <p:nvPr>
            <p:ph idx="1"/>
          </p:nvPr>
        </p:nvSpPr>
        <p:spPr/>
        <p:txBody>
          <a:bodyPr/>
          <a:lstStyle/>
          <a:p>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D600E814-F806-40BE-9DED-13296C314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95C41-A66B-406C-91B4-B4D78B71170E}"/>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SPECIAL CASES</a:t>
            </a:r>
          </a:p>
        </p:txBody>
      </p:sp>
      <p:sp>
        <p:nvSpPr>
          <p:cNvPr id="6" name="Content Placeholder 2">
            <a:extLst>
              <a:ext uri="{FF2B5EF4-FFF2-40B4-BE49-F238E27FC236}">
                <a16:creationId xmlns:a16="http://schemas.microsoft.com/office/drawing/2014/main" id="{19381ECA-A95D-4AF6-A7E6-4EA74EBA617C}"/>
              </a:ext>
            </a:extLst>
          </p:cNvPr>
          <p:cNvSpPr txBox="1"/>
          <p:nvPr/>
        </p:nvSpPr>
        <p:spPr>
          <a:xfrm>
            <a:off x="526141" y="1470454"/>
            <a:ext cx="11139718" cy="5022421"/>
          </a:xfrm>
          <a:prstGeom prst="rect">
            <a:avLst/>
          </a:prstGeom>
          <a:solidFill>
            <a:srgbClr val="FFFFFF"/>
          </a:solidFill>
          <a:ln w="25400">
            <a:no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0" marR="0">
              <a:spcBef>
                <a:spcPts val="0"/>
              </a:spcBef>
            </a:pPr>
            <a:r>
              <a:rPr lang="en-US" sz="1500"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rPr>
              <a:t>The </a:t>
            </a:r>
            <a:r>
              <a:rPr lang="en-US" sz="1500" b="1"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rPr>
              <a:t>Free Application for Federal Student Aid (FAFSA) </a:t>
            </a:r>
            <a:r>
              <a:rPr lang="en-US" sz="1500"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rPr>
              <a:t>does not allow students and/or their families the ability to explain special cases, and/or hardships they may be experiencing during a particular student aid year. As a result, students who are experiencing a special case and/or a hardship, can contact a financial aid administrator at </a:t>
            </a:r>
            <a:r>
              <a:rPr lang="en-US" sz="1500" b="1"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rPr>
              <a:t>Houston Community College (HCC) </a:t>
            </a:r>
            <a:r>
              <a:rPr lang="en-US" sz="1500"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rPr>
              <a:t>to discuss their special case and/or hardship in further detail, to determine if they are eligible for a Professional Judgement. Professional Judgements are completed on a case-by-case basis, and the school may override a student’s financial aid status in some cases.</a:t>
            </a:r>
          </a:p>
          <a:p>
            <a:pPr marL="0" marR="0">
              <a:spcBef>
                <a:spcPts val="0"/>
              </a:spcBef>
            </a:pPr>
            <a:r>
              <a:rPr lang="en-US" sz="1600" dirty="0">
                <a:hlinkClick r:id="rId3"/>
              </a:rPr>
              <a:t>Special Circumstances - FAFSA | Houston Community College - HCC (hccs.edu)</a:t>
            </a:r>
            <a:endParaRPr lang="en-US" sz="1500" dirty="0">
              <a:effectLst/>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endParaRPr lang="en-US" sz="1500"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r>
              <a:rPr lang="en-US" sz="1500" b="1" dirty="0">
                <a:solidFill>
                  <a:srgbClr val="212529"/>
                </a:solidFill>
                <a:effectLst/>
                <a:latin typeface="Leelawadee" panose="020B0502040204020203" pitchFamily="34" charset="-34"/>
                <a:ea typeface="MS PGothic" panose="020B0600070205080204" pitchFamily="34" charset="-128"/>
                <a:cs typeface="Leelawadee" panose="020B0502040204020203" pitchFamily="34" charset="-34"/>
              </a:rPr>
              <a:t>Examples of Special Cases:</a:t>
            </a:r>
          </a:p>
          <a:p>
            <a:pPr marL="285750" marR="0" indent="-285750">
              <a:spcBef>
                <a:spcPts val="0"/>
              </a:spcBef>
              <a:buClr>
                <a:srgbClr val="FFC000"/>
              </a:buClr>
              <a:buFont typeface="Courier New" panose="02070309020205020404" pitchFamily="49" charset="0"/>
              <a:buChar char="o"/>
            </a:pPr>
            <a:endParaRPr lang="en-US" sz="1500" dirty="0">
              <a:effectLst/>
              <a:latin typeface="Leelawadee" panose="020B0502040204020203" pitchFamily="34" charset="-34"/>
              <a:ea typeface="MS PGothic" panose="020B0600070205080204" pitchFamily="34" charset="-128"/>
              <a:cs typeface="Leelawadee" panose="020B0502040204020203" pitchFamily="34" charset="-34"/>
            </a:endParaRPr>
          </a:p>
          <a:p>
            <a:pPr marL="285750" marR="0" lvl="0"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A Dependent student unable to provide parental information</a:t>
            </a:r>
            <a:endParaRPr lang="en-US" sz="1500" b="1" dirty="0">
              <a:latin typeface="Leelawadee" panose="020B0502040204020203" pitchFamily="34" charset="-34"/>
              <a:ea typeface="MS PGothic" panose="020B0600070205080204" pitchFamily="34" charset="-128"/>
              <a:cs typeface="Leelawadee" panose="020B0502040204020203" pitchFamily="34" charset="-34"/>
            </a:endParaRPr>
          </a:p>
          <a:p>
            <a:pPr marL="285750" marR="0" lvl="0"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A student who is homeless or at risk of being homeless</a:t>
            </a:r>
            <a:endParaRPr lang="en-US" sz="1500" b="1" dirty="0">
              <a:latin typeface="Leelawadee" panose="020B0502040204020203" pitchFamily="34" charset="-34"/>
              <a:ea typeface="MS PGothic" panose="020B0600070205080204" pitchFamily="34" charset="-128"/>
              <a:cs typeface="Leelawadee" panose="020B0502040204020203" pitchFamily="34" charset="-34"/>
            </a:endParaRPr>
          </a:p>
          <a:p>
            <a:pPr marL="285750" marR="0" lvl="0"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A student who is only requesting an unsubsidized loan</a:t>
            </a:r>
            <a:endParaRPr lang="en-US" sz="1500" b="1" dirty="0">
              <a:latin typeface="Leelawadee" panose="020B0502040204020203" pitchFamily="34" charset="-34"/>
              <a:ea typeface="MS PGothic" panose="020B0600070205080204" pitchFamily="34" charset="-128"/>
              <a:cs typeface="Leelawadee" panose="020B0502040204020203" pitchFamily="34" charset="-34"/>
            </a:endParaRPr>
          </a:p>
          <a:p>
            <a:pPr marL="285750" marR="0" lvl="0"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Changes in student and/or their family's income due to:</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742950" marR="0" lvl="1"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Loss of employment</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742950" marR="0" lvl="1"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Loss of Income (EX: Alimony, Child Support, Retirement/Pension, Social Security(taxed), Workers Compensation)</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742950" marR="0" lvl="1"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Death of Spouse</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742950" marR="0" lvl="1"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Separation or Divorce</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742950" marR="0" lvl="1"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Medical/Dental Expense</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742950" marR="0" lvl="1" indent="-285750">
              <a:spcBef>
                <a:spcPts val="0"/>
              </a:spcBef>
              <a:spcAft>
                <a:spcPts val="500"/>
              </a:spcAft>
              <a:buClr>
                <a:srgbClr val="FFC000"/>
              </a:buClr>
              <a:buFont typeface="Courier New" panose="02070309020205020404" pitchFamily="49" charset="0"/>
              <a:buChar char="o"/>
            </a:pPr>
            <a:r>
              <a:rPr lang="en-US" sz="1500" b="0" dirty="0">
                <a:solidFill>
                  <a:srgbClr val="17232E"/>
                </a:solidFill>
                <a:effectLst/>
                <a:latin typeface="Leelawadee" panose="020B0502040204020203" pitchFamily="34" charset="-34"/>
                <a:ea typeface="MS PGothic" panose="020B0600070205080204" pitchFamily="34" charset="-128"/>
                <a:cs typeface="Leelawadee" panose="020B0502040204020203" pitchFamily="34" charset="-34"/>
              </a:rPr>
              <a:t>Other (EX: Natural Disaster, Secondary Tuition or other unusual cost)</a:t>
            </a: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p:txBody>
      </p:sp>
    </p:spTree>
    <p:extLst>
      <p:ext uri="{BB962C8B-B14F-4D97-AF65-F5344CB8AC3E}">
        <p14:creationId xmlns:p14="http://schemas.microsoft.com/office/powerpoint/2010/main" val="258605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DC03-BE88-4AF1-9AD7-07B608DE0F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673D61-59E4-447F-BBD5-8482FEEEC037}"/>
              </a:ext>
            </a:extLst>
          </p:cNvPr>
          <p:cNvSpPr>
            <a:spLocks noGrp="1"/>
          </p:cNvSpPr>
          <p:nvPr>
            <p:ph idx="1"/>
          </p:nvPr>
        </p:nvSpPr>
        <p:spPr/>
        <p:txBody>
          <a:bodyPr/>
          <a:lstStyle/>
          <a:p>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D600E814-F806-40BE-9DED-13296C314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95C41-A66B-406C-91B4-B4D78B71170E}"/>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SAP- Satisfactory Academic Progress</a:t>
            </a:r>
          </a:p>
        </p:txBody>
      </p:sp>
      <p:sp>
        <p:nvSpPr>
          <p:cNvPr id="6" name="Content Placeholder 2">
            <a:extLst>
              <a:ext uri="{FF2B5EF4-FFF2-40B4-BE49-F238E27FC236}">
                <a16:creationId xmlns:a16="http://schemas.microsoft.com/office/drawing/2014/main" id="{19381ECA-A95D-4AF6-A7E6-4EA74EBA617C}"/>
              </a:ext>
            </a:extLst>
          </p:cNvPr>
          <p:cNvSpPr txBox="1"/>
          <p:nvPr/>
        </p:nvSpPr>
        <p:spPr>
          <a:xfrm>
            <a:off x="526141" y="1470454"/>
            <a:ext cx="11139718" cy="5022421"/>
          </a:xfrm>
          <a:prstGeom prst="rect">
            <a:avLst/>
          </a:prstGeom>
          <a:solidFill>
            <a:srgbClr val="FFFFFF"/>
          </a:solidFill>
          <a:ln w="25400">
            <a:no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85000" lnSpcReduction="20000"/>
          </a:bodyPr>
          <a:lstStyle/>
          <a:p>
            <a:pPr marL="0" marR="0">
              <a:spcBef>
                <a:spcPts val="0"/>
              </a:spcBef>
            </a:pP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r>
              <a:rPr lang="en-US" sz="1500" b="1" dirty="0">
                <a:latin typeface="Leelawadee" panose="020B0502040204020203" pitchFamily="34" charset="-34"/>
                <a:ea typeface="MS PGothic" panose="020B0600070205080204" pitchFamily="34" charset="-128"/>
                <a:cs typeface="Leelawadee" panose="020B0502040204020203" pitchFamily="34" charset="-34"/>
              </a:rPr>
              <a:t> </a:t>
            </a:r>
            <a:r>
              <a:rPr lang="en-US" b="1" dirty="0">
                <a:latin typeface="Leelawadee" panose="020B0502040204020203" pitchFamily="34" charset="-34"/>
                <a:ea typeface="MS PGothic" panose="020B0600070205080204" pitchFamily="34" charset="-128"/>
                <a:cs typeface="Leelawadee" panose="020B0502040204020203" pitchFamily="34" charset="-34"/>
              </a:rPr>
              <a:t>Financial Aid students must be in good Academic Status to continue to receive Financial Aid. </a:t>
            </a:r>
          </a:p>
          <a:p>
            <a:pPr marL="0" marR="0">
              <a:spcBef>
                <a:spcPts val="0"/>
              </a:spcBef>
            </a:pPr>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r>
              <a:rPr lang="en-US" sz="1500" b="1" dirty="0">
                <a:latin typeface="Leelawadee" panose="020B0502040204020203" pitchFamily="34" charset="-34"/>
                <a:ea typeface="MS PGothic" panose="020B0600070205080204" pitchFamily="34" charset="-128"/>
                <a:cs typeface="Leelawadee" panose="020B0502040204020203" pitchFamily="34" charset="-34"/>
              </a:rPr>
              <a:t> </a:t>
            </a:r>
            <a:r>
              <a:rPr lang="en-US" b="1" dirty="0">
                <a:latin typeface="Leelawadee" panose="020B0502040204020203" pitchFamily="34" charset="-34"/>
                <a:ea typeface="MS PGothic" panose="020B0600070205080204" pitchFamily="34" charset="-128"/>
                <a:cs typeface="Leelawadee" panose="020B0502040204020203" pitchFamily="34" charset="-34"/>
              </a:rPr>
              <a:t>Requirements:</a:t>
            </a:r>
          </a:p>
          <a:p>
            <a:pPr marL="0" marR="0">
              <a:spcBef>
                <a:spcPts val="0"/>
              </a:spcBef>
            </a:pPr>
            <a:endParaRPr lang="en-US" sz="1500" b="1" dirty="0">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r>
              <a:rPr lang="en-US" sz="1500" b="1" dirty="0">
                <a:effectLst/>
                <a:latin typeface="Leelawadee" panose="020B0502040204020203" pitchFamily="34" charset="-34"/>
                <a:ea typeface="MS PGothic" panose="020B0600070205080204" pitchFamily="34" charset="-128"/>
                <a:cs typeface="Leelawadee" panose="020B0502040204020203" pitchFamily="34" charset="-34"/>
              </a:rPr>
              <a:t>	Maintain 2.0 cumulative grade point average (GPA)</a:t>
            </a:r>
          </a:p>
          <a:p>
            <a:pPr marL="0" marR="0">
              <a:spcBef>
                <a:spcPts val="0"/>
              </a:spcBef>
            </a:pPr>
            <a:endParaRPr lang="en-US" sz="1500" b="1" dirty="0">
              <a:latin typeface="Leelawadee" panose="020B0502040204020203" pitchFamily="34" charset="-34"/>
              <a:ea typeface="MS PGothic" panose="020B0600070205080204" pitchFamily="34" charset="-128"/>
              <a:cs typeface="Leelawadee" panose="020B0502040204020203" pitchFamily="34" charset="-34"/>
            </a:endParaRPr>
          </a:p>
          <a:p>
            <a:r>
              <a:rPr lang="en-US" sz="1500" b="1" dirty="0">
                <a:effectLst/>
                <a:latin typeface="Leelawadee" panose="020B0502040204020203" pitchFamily="34" charset="-34"/>
                <a:ea typeface="MS PGothic" panose="020B0600070205080204" pitchFamily="34" charset="-128"/>
                <a:cs typeface="Leelawadee" panose="020B0502040204020203" pitchFamily="34" charset="-34"/>
              </a:rPr>
              <a:t>	Complete and pass a minimum of 67% of all the credit hours attempted </a:t>
            </a:r>
            <a:r>
              <a:rPr lang="en-US" sz="1500" dirty="0">
                <a:latin typeface="Leelawadee" panose="020B0502040204020203" pitchFamily="34" charset="-34"/>
                <a:cs typeface="Leelawadee" panose="020B0502040204020203" pitchFamily="34" charset="-34"/>
              </a:rPr>
              <a:t>For every class hour you attempt, you MUST 	complete 	and pass a minimum of 67% of them. Remember, all “attempted” credit hours is every hour you‘re enrolled, including 	repeat 	courses, developmental courses, and EVEN courses with grades of “F”, “W”, “I”, or “IP.“  </a:t>
            </a:r>
          </a:p>
          <a:p>
            <a:pPr marL="1200150" lvl="2" indent="-285750">
              <a:buFont typeface="Arial" panose="020B0604020202020204" pitchFamily="34" charset="0"/>
              <a:buChar char="•"/>
            </a:pPr>
            <a:r>
              <a:rPr lang="en-US" sz="1500" dirty="0">
                <a:latin typeface="Leelawadee" panose="020B0502040204020203" pitchFamily="34" charset="-34"/>
                <a:cs typeface="Leelawadee" panose="020B0502040204020203" pitchFamily="34" charset="-34"/>
              </a:rPr>
              <a:t>EXAMPLE: if a student enrolls for 15 credit hours, and completes at least 10.5 of the 15 credit hours, they have met the minimum. </a:t>
            </a:r>
          </a:p>
          <a:p>
            <a:pPr marL="1200150" lvl="2" indent="-285750">
              <a:buFont typeface="Arial" panose="020B0604020202020204" pitchFamily="34" charset="0"/>
              <a:buChar char="•"/>
            </a:pPr>
            <a:r>
              <a:rPr lang="en-US" sz="1500" dirty="0">
                <a:latin typeface="Leelawadee" panose="020B0502040204020203" pitchFamily="34" charset="-34"/>
                <a:cs typeface="Leelawadee" panose="020B0502040204020203" pitchFamily="34" charset="-34"/>
              </a:rPr>
              <a:t>Credit hours earned depends on grade in course</a:t>
            </a:r>
          </a:p>
          <a:p>
            <a:pPr marL="1657350" lvl="3" indent="-285750">
              <a:buFont typeface="Arial" panose="020B0604020202020204" pitchFamily="34" charset="0"/>
              <a:buChar char="•"/>
            </a:pPr>
            <a:r>
              <a:rPr lang="en-US" sz="1500" dirty="0">
                <a:latin typeface="Leelawadee" panose="020B0502040204020203" pitchFamily="34" charset="-34"/>
                <a:cs typeface="Leelawadee" panose="020B0502040204020203" pitchFamily="34" charset="-34"/>
              </a:rPr>
              <a:t>An example using a 4 credit course: A=4 credits, B=3 credits, C=2 credits</a:t>
            </a:r>
          </a:p>
          <a:p>
            <a:endParaRPr lang="en-US" sz="1500" b="1" dirty="0">
              <a:effectLst/>
              <a:latin typeface="Leelawadee" panose="020B0502040204020203" pitchFamily="34" charset="-34"/>
              <a:ea typeface="MS PGothic" panose="020B0600070205080204" pitchFamily="34" charset="-128"/>
              <a:cs typeface="Leelawadee" panose="020B0502040204020203" pitchFamily="34" charset="-34"/>
            </a:endParaRPr>
          </a:p>
          <a:p>
            <a:r>
              <a:rPr lang="en-US" sz="1500" b="1" dirty="0">
                <a:latin typeface="Leelawadee" panose="020B0502040204020203" pitchFamily="34" charset="-34"/>
                <a:cs typeface="Leelawadee" panose="020B0502040204020203" pitchFamily="34" charset="-34"/>
              </a:rPr>
              <a:t>	Complete degree or certificate requirements within 150% of the minimum number of hours required to graduate</a:t>
            </a:r>
            <a:r>
              <a:rPr lang="en-US" sz="1500" dirty="0">
                <a:latin typeface="Leelawadee" panose="020B0502040204020203" pitchFamily="34" charset="-34"/>
                <a:cs typeface="Leelawadee" panose="020B0502040204020203" pitchFamily="34" charset="-34"/>
              </a:rPr>
              <a:t>. The 	percentage is a bit confusing. Here is a simple equation – multiply the minimum number of credit hours to complete your degree 	or certificate by 1.5. </a:t>
            </a:r>
          </a:p>
          <a:p>
            <a:pPr marL="1200150" lvl="2" indent="-285750">
              <a:buFont typeface="Arial" panose="020B0604020202020204" pitchFamily="34" charset="0"/>
              <a:buChar char="•"/>
            </a:pPr>
            <a:r>
              <a:rPr lang="en-US" sz="1500" dirty="0">
                <a:latin typeface="Leelawadee" panose="020B0502040204020203" pitchFamily="34" charset="-34"/>
                <a:cs typeface="Leelawadee" panose="020B0502040204020203" pitchFamily="34" charset="-34"/>
              </a:rPr>
              <a:t>Go to your institutions website to view degree plan for number of credit hours.</a:t>
            </a:r>
          </a:p>
          <a:p>
            <a:pPr marL="1657350" lvl="3" indent="-285750">
              <a:buFont typeface="Arial" panose="020B0604020202020204" pitchFamily="34" charset="0"/>
              <a:buChar char="•"/>
            </a:pPr>
            <a:r>
              <a:rPr lang="en-US" sz="1600" dirty="0">
                <a:hlinkClick r:id="rId3"/>
              </a:rPr>
              <a:t>Awards by Program - Houston Community College - </a:t>
            </a:r>
            <a:r>
              <a:rPr lang="en-US" sz="1600" dirty="0" err="1">
                <a:hlinkClick r:id="rId3"/>
              </a:rPr>
              <a:t>Acalog</a:t>
            </a:r>
            <a:r>
              <a:rPr lang="en-US" sz="1600" dirty="0">
                <a:hlinkClick r:id="rId3"/>
              </a:rPr>
              <a:t> ACMS™ (hccs.edu) </a:t>
            </a:r>
            <a:r>
              <a:rPr lang="en-US" sz="1500" dirty="0">
                <a:latin typeface="Leelawadee" panose="020B0502040204020203" pitchFamily="34" charset="-34"/>
                <a:cs typeface="Leelawadee" panose="020B0502040204020203" pitchFamily="34" charset="-34"/>
              </a:rPr>
              <a:t>	</a:t>
            </a:r>
          </a:p>
          <a:p>
            <a:pPr marL="2114550" lvl="4" indent="-285750">
              <a:buFont typeface="Arial" panose="020B0604020202020204" pitchFamily="34" charset="0"/>
              <a:buChar char="•"/>
            </a:pPr>
            <a:r>
              <a:rPr lang="en-US" sz="1500" dirty="0">
                <a:latin typeface="Leelawadee" panose="020B0502040204020203" pitchFamily="34" charset="-34"/>
                <a:cs typeface="Leelawadee" panose="020B0502040204020203" pitchFamily="34" charset="-34"/>
              </a:rPr>
              <a:t>I want to major in Computer Science (A.S.).  I need a total of 60 credit hours to graduate.  60 x 1.5=90</a:t>
            </a:r>
          </a:p>
          <a:p>
            <a:pPr marL="2114550" lvl="4" indent="-285750">
              <a:buFont typeface="Arial" panose="020B0604020202020204" pitchFamily="34" charset="0"/>
              <a:buChar char="•"/>
            </a:pPr>
            <a:r>
              <a:rPr lang="en-US" sz="1500" dirty="0">
                <a:latin typeface="Leelawadee" panose="020B0502040204020203" pitchFamily="34" charset="-34"/>
                <a:cs typeface="Leelawadee" panose="020B0502040204020203" pitchFamily="34" charset="-34"/>
              </a:rPr>
              <a:t>Therefore, I am eligible for financial aid up to 90 attempted and completed credit hours---and no more.  Beyond 90, I must pay out of pocket.</a:t>
            </a:r>
          </a:p>
          <a:p>
            <a:endParaRPr lang="en-US" sz="1500" dirty="0">
              <a:effectLst/>
              <a:latin typeface="Leelawadee" panose="020B0502040204020203" pitchFamily="34" charset="-34"/>
              <a:ea typeface="MS PGothic" panose="020B0600070205080204" pitchFamily="34" charset="-128"/>
              <a:cs typeface="Leelawadee" panose="020B0502040204020203" pitchFamily="34" charset="-34"/>
            </a:endParaRPr>
          </a:p>
          <a:p>
            <a:endParaRPr lang="en-US" sz="1500" dirty="0">
              <a:effectLst/>
              <a:latin typeface="Leelawadee" panose="020B0502040204020203" pitchFamily="34" charset="-34"/>
              <a:ea typeface="MS PGothic" panose="020B0600070205080204" pitchFamily="34" charset="-128"/>
              <a:cs typeface="Leelawadee" panose="020B0502040204020203" pitchFamily="34" charset="-34"/>
            </a:endParaRPr>
          </a:p>
          <a:p>
            <a:r>
              <a:rPr lang="en-US" sz="1500" dirty="0">
                <a:effectLst/>
                <a:latin typeface="Leelawadee" panose="020B0502040204020203" pitchFamily="34" charset="-34"/>
                <a:ea typeface="MS PGothic" panose="020B0600070205080204" pitchFamily="34" charset="-128"/>
                <a:cs typeface="Leelawadee" panose="020B0502040204020203" pitchFamily="34" charset="-34"/>
              </a:rPr>
              <a:t>For more details and the procedures for those who fall below minimum number of hours (such as warning, financial aid suspension, appeal process), visit:</a:t>
            </a:r>
          </a:p>
          <a:p>
            <a:r>
              <a:rPr lang="en-US" sz="1600" dirty="0">
                <a:hlinkClick r:id="rId4"/>
              </a:rPr>
              <a:t>Satisfactory Academic Progress | Houston Community College - HCC (hccs.edu)</a:t>
            </a:r>
            <a:endParaRPr lang="en-US" sz="1500" dirty="0">
              <a:effectLst/>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endParaRPr lang="en-US" sz="1500" b="1" dirty="0">
              <a:latin typeface="Leelawadee" panose="020B0502040204020203" pitchFamily="34" charset="-34"/>
              <a:ea typeface="MS PGothic" panose="020B0600070205080204" pitchFamily="34" charset="-128"/>
              <a:cs typeface="Leelawadee" panose="020B0502040204020203" pitchFamily="34" charset="-34"/>
            </a:endParaRPr>
          </a:p>
          <a:p>
            <a:pPr marL="0" marR="0">
              <a:spcBef>
                <a:spcPts val="0"/>
              </a:spcBef>
            </a:pPr>
            <a:r>
              <a:rPr lang="en-US" sz="1500" dirty="0">
                <a:effectLst/>
                <a:latin typeface="Leelawadee" panose="020B0502040204020203" pitchFamily="34" charset="-34"/>
                <a:ea typeface="MS PGothic" panose="020B0600070205080204" pitchFamily="34" charset="-128"/>
                <a:cs typeface="Leelawadee" panose="020B0502040204020203" pitchFamily="34" charset="-34"/>
              </a:rPr>
              <a:t>For more details on eligibility and what is considered full-time, part-time, etc. by Financial Aid:</a:t>
            </a:r>
          </a:p>
          <a:p>
            <a:pPr marL="0" marR="0">
              <a:spcBef>
                <a:spcPts val="0"/>
              </a:spcBef>
            </a:pPr>
            <a:r>
              <a:rPr lang="en-US" sz="1600" dirty="0">
                <a:hlinkClick r:id="rId5"/>
              </a:rPr>
              <a:t>Eligibility | Houston Community College - HCC (hccs.edu) </a:t>
            </a:r>
            <a:r>
              <a:rPr lang="en-US" sz="1500" b="1" dirty="0">
                <a:effectLst/>
                <a:latin typeface="Leelawadee" panose="020B0502040204020203" pitchFamily="34" charset="-34"/>
                <a:ea typeface="MS PGothic" panose="020B0600070205080204" pitchFamily="34" charset="-128"/>
                <a:cs typeface="Leelawadee" panose="020B0502040204020203" pitchFamily="34" charset="-34"/>
              </a:rPr>
              <a:t>	</a:t>
            </a:r>
          </a:p>
        </p:txBody>
      </p:sp>
    </p:spTree>
    <p:extLst>
      <p:ext uri="{BB962C8B-B14F-4D97-AF65-F5344CB8AC3E}">
        <p14:creationId xmlns:p14="http://schemas.microsoft.com/office/powerpoint/2010/main" val="227057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WHAT IS TASFA?</a:t>
            </a:r>
          </a:p>
        </p:txBody>
      </p:sp>
      <p:sp>
        <p:nvSpPr>
          <p:cNvPr id="4" name="Text Placeholder 1">
            <a:extLst>
              <a:ext uri="{FF2B5EF4-FFF2-40B4-BE49-F238E27FC236}">
                <a16:creationId xmlns:a16="http://schemas.microsoft.com/office/drawing/2014/main" id="{BC41BC5D-F51F-4544-BD4F-1606DFA0FCBC}"/>
              </a:ext>
            </a:extLst>
          </p:cNvPr>
          <p:cNvSpPr txBox="1">
            <a:spLocks/>
          </p:cNvSpPr>
          <p:nvPr/>
        </p:nvSpPr>
        <p:spPr>
          <a:xfrm>
            <a:off x="746932" y="1775012"/>
            <a:ext cx="10698136" cy="13273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Leelawadee" panose="020B0502040204020203" pitchFamily="34" charset="-34"/>
                <a:cs typeface="Leelawadee" panose="020B0502040204020203" pitchFamily="34" charset="-34"/>
              </a:rPr>
              <a:t>The Texas Application for State Financial Aid (</a:t>
            </a:r>
            <a:r>
              <a:rPr lang="en-US" sz="2000" b="1" dirty="0">
                <a:latin typeface="Leelawadee" panose="020B0502040204020203" pitchFamily="34" charset="-34"/>
                <a:cs typeface="Leelawadee" panose="020B0502040204020203" pitchFamily="34" charset="-34"/>
              </a:rPr>
              <a:t>TASFA</a:t>
            </a:r>
            <a:r>
              <a:rPr lang="en-US" sz="2000" dirty="0">
                <a:latin typeface="Leelawadee" panose="020B0502040204020203" pitchFamily="34" charset="-34"/>
                <a:cs typeface="Leelawadee" panose="020B0502040204020203" pitchFamily="34" charset="-34"/>
              </a:rPr>
              <a:t>) is used to collect information to help determine eligibility for state financial aid programs that are administered by institutions of higher education in the state of Texas</a:t>
            </a:r>
            <a:r>
              <a:rPr lang="en-US" sz="1800" dirty="0">
                <a:latin typeface="Leelawadee" panose="020B0502040204020203" pitchFamily="34" charset="-34"/>
                <a:cs typeface="Leelawadee" panose="020B0502040204020203" pitchFamily="34" charset="-34"/>
              </a:rPr>
              <a:t>.  (2024-2025 is not yet available—it is delayed; the paper version will be available in December).  Visit the following link:</a:t>
            </a:r>
          </a:p>
          <a:p>
            <a:pPr marL="0" indent="0">
              <a:buNone/>
            </a:pPr>
            <a:r>
              <a:rPr lang="en-US" sz="1400" dirty="0">
                <a:hlinkClick r:id="rId3"/>
              </a:rPr>
              <a:t>TASFA - Texas Higher Education Coordinating Board</a:t>
            </a:r>
            <a:endParaRPr lang="en-US" sz="1400" dirty="0">
              <a:latin typeface="Leelawadee" panose="020B0502040204020203" pitchFamily="34" charset="-34"/>
              <a:cs typeface="Leelawadee" panose="020B0502040204020203" pitchFamily="34" charset="-34"/>
            </a:endParaRPr>
          </a:p>
        </p:txBody>
      </p:sp>
      <p:pic>
        <p:nvPicPr>
          <p:cNvPr id="5" name="Picture 2" descr="Texas OnCourse Website">
            <a:extLst>
              <a:ext uri="{FF2B5EF4-FFF2-40B4-BE49-F238E27FC236}">
                <a16:creationId xmlns:a16="http://schemas.microsoft.com/office/drawing/2014/main" id="{40A9F211-2CCF-4C12-9C28-691951B76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879" y="3102323"/>
            <a:ext cx="3950764" cy="263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81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GET STARTED WITH TASFA</a:t>
            </a:r>
          </a:p>
        </p:txBody>
      </p:sp>
      <p:pic>
        <p:nvPicPr>
          <p:cNvPr id="3" name="Picture 2" descr="Graphical user interface, text, application, email&#10;&#10;Description automatically generated">
            <a:extLst>
              <a:ext uri="{FF2B5EF4-FFF2-40B4-BE49-F238E27FC236}">
                <a16:creationId xmlns:a16="http://schemas.microsoft.com/office/drawing/2014/main" id="{812FAADB-84F2-497C-AB45-E50D5B24D6F8}"/>
              </a:ext>
            </a:extLst>
          </p:cNvPr>
          <p:cNvPicPr>
            <a:picLocks noChangeAspect="1"/>
          </p:cNvPicPr>
          <p:nvPr/>
        </p:nvPicPr>
        <p:blipFill rotWithShape="1">
          <a:blip r:embed="rId3">
            <a:extLst>
              <a:ext uri="{28A0092B-C50C-407E-A947-70E740481C1C}">
                <a14:useLocalDpi xmlns:a14="http://schemas.microsoft.com/office/drawing/2010/main" val="0"/>
              </a:ext>
            </a:extLst>
          </a:blip>
          <a:srcRect l="10931" t="21749" r="8202" b="22732"/>
          <a:stretch/>
        </p:blipFill>
        <p:spPr>
          <a:xfrm>
            <a:off x="1203851" y="1682652"/>
            <a:ext cx="9784298" cy="4478305"/>
          </a:xfrm>
          <a:prstGeom prst="rect">
            <a:avLst/>
          </a:prstGeom>
        </p:spPr>
      </p:pic>
    </p:spTree>
    <p:extLst>
      <p:ext uri="{BB962C8B-B14F-4D97-AF65-F5344CB8AC3E}">
        <p14:creationId xmlns:p14="http://schemas.microsoft.com/office/powerpoint/2010/main" val="134797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EXAMPLE: TASFA APPLICATION 2023-24  </a:t>
            </a:r>
          </a:p>
        </p:txBody>
      </p:sp>
      <p:pic>
        <p:nvPicPr>
          <p:cNvPr id="2" name="Picture 1"/>
          <p:cNvPicPr>
            <a:picLocks noChangeAspect="1"/>
          </p:cNvPicPr>
          <p:nvPr/>
        </p:nvPicPr>
        <p:blipFill>
          <a:blip r:embed="rId3"/>
          <a:stretch>
            <a:fillRect/>
          </a:stretch>
        </p:blipFill>
        <p:spPr>
          <a:xfrm>
            <a:off x="0" y="1345474"/>
            <a:ext cx="12192000" cy="4781005"/>
          </a:xfrm>
          <a:prstGeom prst="rect">
            <a:avLst/>
          </a:prstGeom>
        </p:spPr>
      </p:pic>
    </p:spTree>
    <p:extLst>
      <p:ext uri="{BB962C8B-B14F-4D97-AF65-F5344CB8AC3E}">
        <p14:creationId xmlns:p14="http://schemas.microsoft.com/office/powerpoint/2010/main" val="187353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TASFA | SECTION 1 &amp; 2</a:t>
            </a:r>
          </a:p>
        </p:txBody>
      </p:sp>
      <p:pic>
        <p:nvPicPr>
          <p:cNvPr id="7" name="Picture 6"/>
          <p:cNvPicPr>
            <a:picLocks noChangeAspect="1"/>
          </p:cNvPicPr>
          <p:nvPr/>
        </p:nvPicPr>
        <p:blipFill>
          <a:blip r:embed="rId3"/>
          <a:stretch>
            <a:fillRect/>
          </a:stretch>
        </p:blipFill>
        <p:spPr>
          <a:xfrm>
            <a:off x="7293442" y="1354386"/>
            <a:ext cx="4765766" cy="3229741"/>
          </a:xfrm>
          <a:prstGeom prst="rect">
            <a:avLst/>
          </a:prstGeom>
        </p:spPr>
      </p:pic>
      <p:pic>
        <p:nvPicPr>
          <p:cNvPr id="3" name="Picture 2"/>
          <p:cNvPicPr>
            <a:picLocks noChangeAspect="1"/>
          </p:cNvPicPr>
          <p:nvPr/>
        </p:nvPicPr>
        <p:blipFill>
          <a:blip r:embed="rId4"/>
          <a:stretch>
            <a:fillRect/>
          </a:stretch>
        </p:blipFill>
        <p:spPr>
          <a:xfrm>
            <a:off x="4111534" y="2421062"/>
            <a:ext cx="4622074" cy="3370262"/>
          </a:xfrm>
          <a:prstGeom prst="rect">
            <a:avLst/>
          </a:prstGeom>
        </p:spPr>
      </p:pic>
      <p:pic>
        <p:nvPicPr>
          <p:cNvPr id="2" name="Picture 1"/>
          <p:cNvPicPr>
            <a:picLocks noChangeAspect="1"/>
          </p:cNvPicPr>
          <p:nvPr/>
        </p:nvPicPr>
        <p:blipFill>
          <a:blip r:embed="rId5"/>
          <a:stretch>
            <a:fillRect/>
          </a:stretch>
        </p:blipFill>
        <p:spPr>
          <a:xfrm>
            <a:off x="210064" y="1703683"/>
            <a:ext cx="4088674" cy="3020964"/>
          </a:xfrm>
          <a:prstGeom prst="rect">
            <a:avLst/>
          </a:prstGeom>
        </p:spPr>
      </p:pic>
    </p:spTree>
    <p:extLst>
      <p:ext uri="{BB962C8B-B14F-4D97-AF65-F5344CB8AC3E}">
        <p14:creationId xmlns:p14="http://schemas.microsoft.com/office/powerpoint/2010/main" val="302106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TASFA | SECTION 3 &amp; 4</a:t>
            </a:r>
          </a:p>
        </p:txBody>
      </p:sp>
      <p:pic>
        <p:nvPicPr>
          <p:cNvPr id="2" name="Picture 1"/>
          <p:cNvPicPr>
            <a:picLocks noChangeAspect="1"/>
          </p:cNvPicPr>
          <p:nvPr/>
        </p:nvPicPr>
        <p:blipFill>
          <a:blip r:embed="rId3"/>
          <a:stretch>
            <a:fillRect/>
          </a:stretch>
        </p:blipFill>
        <p:spPr>
          <a:xfrm>
            <a:off x="385838" y="1418702"/>
            <a:ext cx="5215559" cy="2944292"/>
          </a:xfrm>
          <a:prstGeom prst="rect">
            <a:avLst/>
          </a:prstGeom>
        </p:spPr>
      </p:pic>
      <p:pic>
        <p:nvPicPr>
          <p:cNvPr id="3" name="Picture 2"/>
          <p:cNvPicPr>
            <a:picLocks noChangeAspect="1"/>
          </p:cNvPicPr>
          <p:nvPr/>
        </p:nvPicPr>
        <p:blipFill>
          <a:blip r:embed="rId4"/>
          <a:stretch>
            <a:fillRect/>
          </a:stretch>
        </p:blipFill>
        <p:spPr>
          <a:xfrm>
            <a:off x="385838" y="4524679"/>
            <a:ext cx="5373598" cy="1905000"/>
          </a:xfrm>
          <a:prstGeom prst="rect">
            <a:avLst/>
          </a:prstGeom>
        </p:spPr>
      </p:pic>
      <p:pic>
        <p:nvPicPr>
          <p:cNvPr id="7" name="Picture 6"/>
          <p:cNvPicPr>
            <a:picLocks noChangeAspect="1"/>
          </p:cNvPicPr>
          <p:nvPr/>
        </p:nvPicPr>
        <p:blipFill>
          <a:blip r:embed="rId5"/>
          <a:stretch>
            <a:fillRect/>
          </a:stretch>
        </p:blipFill>
        <p:spPr>
          <a:xfrm>
            <a:off x="5786846" y="1418702"/>
            <a:ext cx="4989657" cy="4804410"/>
          </a:xfrm>
          <a:prstGeom prst="rect">
            <a:avLst/>
          </a:prstGeom>
        </p:spPr>
      </p:pic>
    </p:spTree>
    <p:extLst>
      <p:ext uri="{BB962C8B-B14F-4D97-AF65-F5344CB8AC3E}">
        <p14:creationId xmlns:p14="http://schemas.microsoft.com/office/powerpoint/2010/main" val="258319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TASFA | SECTION 5</a:t>
            </a:r>
          </a:p>
        </p:txBody>
      </p:sp>
      <p:pic>
        <p:nvPicPr>
          <p:cNvPr id="3" name="Picture 2"/>
          <p:cNvPicPr>
            <a:picLocks noChangeAspect="1"/>
          </p:cNvPicPr>
          <p:nvPr/>
        </p:nvPicPr>
        <p:blipFill>
          <a:blip r:embed="rId3"/>
          <a:stretch>
            <a:fillRect/>
          </a:stretch>
        </p:blipFill>
        <p:spPr>
          <a:xfrm>
            <a:off x="394606" y="1763636"/>
            <a:ext cx="11126833" cy="3905644"/>
          </a:xfrm>
          <a:prstGeom prst="rect">
            <a:avLst/>
          </a:prstGeom>
        </p:spPr>
      </p:pic>
    </p:spTree>
    <p:extLst>
      <p:ext uri="{BB962C8B-B14F-4D97-AF65-F5344CB8AC3E}">
        <p14:creationId xmlns:p14="http://schemas.microsoft.com/office/powerpoint/2010/main" val="416053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WHAT IS FINANCIAL AID?</a:t>
            </a:r>
          </a:p>
        </p:txBody>
      </p:sp>
      <p:sp>
        <p:nvSpPr>
          <p:cNvPr id="12" name="Text Placeholder 2">
            <a:extLst>
              <a:ext uri="{FF2B5EF4-FFF2-40B4-BE49-F238E27FC236}">
                <a16:creationId xmlns:a16="http://schemas.microsoft.com/office/drawing/2014/main" id="{9B6218B9-9D24-40DF-B4D2-6AC5090399BA}"/>
              </a:ext>
            </a:extLst>
          </p:cNvPr>
          <p:cNvSpPr txBox="1">
            <a:spLocks/>
          </p:cNvSpPr>
          <p:nvPr/>
        </p:nvSpPr>
        <p:spPr>
          <a:xfrm>
            <a:off x="457199" y="1676400"/>
            <a:ext cx="11232293" cy="4683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Financial Aid is money that helps students, and their families pay for college.</a:t>
            </a:r>
          </a:p>
          <a:p>
            <a:pPr>
              <a:buClr>
                <a:srgbClr val="FFC000"/>
              </a:buClr>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This assistance covers educational expenses which include:</a:t>
            </a:r>
          </a:p>
          <a:p>
            <a:pPr>
              <a:buClr>
                <a:srgbClr val="FFC000"/>
              </a:buClr>
              <a:buFont typeface="Courier New" panose="02070309020205020404" pitchFamily="49" charset="0"/>
              <a:buChar char="o"/>
            </a:pPr>
            <a:endParaRPr lang="en-US" sz="2000" dirty="0">
              <a:latin typeface="Leelawadee" panose="020B0502040204020203" pitchFamily="34" charset="-34"/>
              <a:cs typeface="Leelawadee" panose="020B0502040204020203" pitchFamily="34" charset="-34"/>
            </a:endParaRPr>
          </a:p>
          <a:p>
            <a:pPr lvl="1">
              <a:buClr>
                <a:srgbClr val="FFC000"/>
              </a:buClr>
              <a:buSzPct val="75000"/>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Tuition and fees</a:t>
            </a:r>
          </a:p>
          <a:p>
            <a:pPr lvl="1">
              <a:buClr>
                <a:srgbClr val="FFC000"/>
              </a:buClr>
              <a:buSzPct val="75000"/>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Room and board</a:t>
            </a:r>
          </a:p>
          <a:p>
            <a:pPr lvl="1">
              <a:buClr>
                <a:srgbClr val="FFC000"/>
              </a:buClr>
              <a:buSzPct val="75000"/>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Books and supplies</a:t>
            </a:r>
          </a:p>
          <a:p>
            <a:pPr lvl="1">
              <a:buClr>
                <a:srgbClr val="FFC000"/>
              </a:buClr>
              <a:buSzPct val="75000"/>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Transportation </a:t>
            </a:r>
          </a:p>
          <a:p>
            <a:pPr>
              <a:buClr>
                <a:srgbClr val="FFC000"/>
              </a:buClr>
              <a:buFont typeface="Courier New" panose="02070309020205020404" pitchFamily="49" charset="0"/>
              <a:buChar char="o"/>
            </a:pPr>
            <a:endParaRPr lang="en-US" sz="2000" dirty="0">
              <a:latin typeface="Leelawadee" panose="020B0502040204020203" pitchFamily="34" charset="-34"/>
              <a:cs typeface="Leelawadee" panose="020B0502040204020203" pitchFamily="34" charset="-34"/>
            </a:endParaRPr>
          </a:p>
          <a:p>
            <a:pPr>
              <a:buClr>
                <a:srgbClr val="FFC000"/>
              </a:buClr>
              <a:buFont typeface="Courier New" panose="02070309020205020404" pitchFamily="49" charset="0"/>
              <a:buChar char="o"/>
            </a:pPr>
            <a:r>
              <a:rPr lang="en-US" sz="2000" dirty="0">
                <a:latin typeface="Leelawadee" panose="020B0502040204020203" pitchFamily="34" charset="-34"/>
                <a:cs typeface="Leelawadee" panose="020B0502040204020203" pitchFamily="34" charset="-34"/>
              </a:rPr>
              <a:t>There are several types of financial aid that can come from federal, state, and institutions like HCC, including grants, scholarships, work-study, and loans. </a:t>
            </a:r>
          </a:p>
        </p:txBody>
      </p:sp>
    </p:spTree>
    <p:extLst>
      <p:ext uri="{BB962C8B-B14F-4D97-AF65-F5344CB8AC3E}">
        <p14:creationId xmlns:p14="http://schemas.microsoft.com/office/powerpoint/2010/main" val="68351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AWARDS FOR TASFA APPLICANTS</a:t>
            </a:r>
          </a:p>
        </p:txBody>
      </p:sp>
      <p:sp>
        <p:nvSpPr>
          <p:cNvPr id="4" name="Rectangle 3">
            <a:extLst>
              <a:ext uri="{FF2B5EF4-FFF2-40B4-BE49-F238E27FC236}">
                <a16:creationId xmlns:a16="http://schemas.microsoft.com/office/drawing/2014/main" id="{18A293F0-8438-4F1F-96AC-6A56EF91E8DB}"/>
              </a:ext>
            </a:extLst>
          </p:cNvPr>
          <p:cNvSpPr txBox="1"/>
          <p:nvPr/>
        </p:nvSpPr>
        <p:spPr>
          <a:xfrm>
            <a:off x="457200" y="2025603"/>
            <a:ext cx="7825180" cy="3683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457200" indent="-457200">
              <a:spcBef>
                <a:spcPts val="500"/>
              </a:spcBef>
              <a:tabLst>
                <a:tab pos="457200" algn="l"/>
              </a:tabLst>
              <a:defRPr b="1">
                <a:latin typeface="+mj-lt"/>
                <a:ea typeface="+mj-ea"/>
                <a:cs typeface="+mj-cs"/>
                <a:sym typeface="Arial"/>
              </a:defRPr>
            </a:pPr>
            <a:r>
              <a:rPr sz="2000" dirty="0">
                <a:latin typeface="Leelawadee" panose="020B0502040204020203" pitchFamily="34" charset="-34"/>
                <a:cs typeface="Leelawadee" panose="020B0502040204020203" pitchFamily="34" charset="-34"/>
              </a:rPr>
              <a:t>Grants</a:t>
            </a:r>
            <a:r>
              <a:rPr lang="en-US" sz="2000" dirty="0">
                <a:latin typeface="Leelawadee" panose="020B0502040204020203" pitchFamily="34" charset="-34"/>
                <a:cs typeface="Leelawadee" panose="020B0502040204020203" pitchFamily="34" charset="-34"/>
              </a:rPr>
              <a:t>- Free Money</a:t>
            </a:r>
          </a:p>
          <a:p>
            <a:pPr marL="457200" lvl="3" indent="-457200">
              <a:spcBef>
                <a:spcPts val="500"/>
              </a:spcBef>
              <a:buClr>
                <a:srgbClr val="FFB819"/>
              </a:buClr>
              <a:buFont typeface="Courier New" panose="02070309020205020404" pitchFamily="49" charset="0"/>
              <a:buChar char="o"/>
              <a:tabLst>
                <a:tab pos="457200" algn="l"/>
              </a:tabLst>
              <a:defRPr b="1">
                <a:latin typeface="+mj-lt"/>
                <a:ea typeface="+mj-ea"/>
                <a:cs typeface="+mj-cs"/>
                <a:sym typeface="Arial"/>
              </a:defRPr>
            </a:pPr>
            <a:r>
              <a:rPr sz="2000" dirty="0">
                <a:latin typeface="Leelawadee" panose="020B0502040204020203" pitchFamily="34" charset="-34"/>
                <a:cs typeface="Leelawadee" panose="020B0502040204020203" pitchFamily="34" charset="-34"/>
              </a:rPr>
              <a:t>Texas Education Opportunity Grant (TEOG)</a:t>
            </a:r>
          </a:p>
          <a:p>
            <a:pPr marL="457200" lvl="2" indent="-457200">
              <a:spcBef>
                <a:spcPts val="500"/>
              </a:spcBef>
              <a:buClr>
                <a:srgbClr val="FFB819"/>
              </a:buClr>
              <a:buFont typeface="Courier New" panose="02070309020205020404" pitchFamily="49" charset="0"/>
              <a:buChar char="o"/>
              <a:tabLst>
                <a:tab pos="457200" algn="l"/>
              </a:tabLst>
              <a:defRPr b="1">
                <a:latin typeface="+mj-lt"/>
                <a:ea typeface="+mj-ea"/>
                <a:cs typeface="+mj-cs"/>
                <a:sym typeface="Arial"/>
              </a:defRPr>
            </a:pPr>
            <a:r>
              <a:rPr lang="en-US" sz="2000" dirty="0">
                <a:latin typeface="Leelawadee" panose="020B0502040204020203" pitchFamily="34" charset="-34"/>
                <a:cs typeface="Leelawadee" panose="020B0502040204020203" pitchFamily="34" charset="-34"/>
              </a:rPr>
              <a:t>Texas Public Education Grant (TPEG)</a:t>
            </a:r>
          </a:p>
          <a:p>
            <a:pPr marL="457200" lvl="2" indent="-457200">
              <a:spcBef>
                <a:spcPts val="500"/>
              </a:spcBef>
              <a:buClr>
                <a:srgbClr val="FFB819"/>
              </a:buClr>
              <a:buFont typeface="Courier New" panose="02070309020205020404" pitchFamily="49" charset="0"/>
              <a:buChar char="o"/>
              <a:tabLst>
                <a:tab pos="457200" algn="l"/>
              </a:tabLst>
              <a:defRPr b="1">
                <a:latin typeface="+mj-lt"/>
                <a:ea typeface="+mj-ea"/>
                <a:cs typeface="+mj-cs"/>
                <a:sym typeface="Arial"/>
              </a:defRPr>
            </a:pPr>
            <a:endParaRPr lang="en-US" sz="2000" dirty="0">
              <a:latin typeface="Leelawadee" panose="020B0502040204020203" pitchFamily="34" charset="-34"/>
              <a:cs typeface="Leelawadee" panose="020B0502040204020203" pitchFamily="34" charset="-34"/>
            </a:endParaRPr>
          </a:p>
          <a:p>
            <a:pPr marL="457200" indent="-457200">
              <a:spcBef>
                <a:spcPts val="500"/>
              </a:spcBef>
              <a:tabLst>
                <a:tab pos="457200" algn="l"/>
              </a:tabLst>
              <a:defRPr b="1">
                <a:latin typeface="+mj-lt"/>
                <a:ea typeface="+mj-ea"/>
                <a:cs typeface="+mj-cs"/>
                <a:sym typeface="Arial"/>
              </a:defRPr>
            </a:pPr>
            <a:r>
              <a:rPr sz="2000" dirty="0">
                <a:latin typeface="Leelawadee" panose="020B0502040204020203" pitchFamily="34" charset="-34"/>
                <a:cs typeface="Leelawadee" panose="020B0502040204020203" pitchFamily="34" charset="-34"/>
              </a:rPr>
              <a:t>Work-Stud</a:t>
            </a:r>
            <a:r>
              <a:rPr lang="en-US" sz="2000" dirty="0">
                <a:latin typeface="Leelawadee" panose="020B0502040204020203" pitchFamily="34" charset="-34"/>
                <a:cs typeface="Leelawadee" panose="020B0502040204020203" pitchFamily="34" charset="-34"/>
              </a:rPr>
              <a:t>y</a:t>
            </a:r>
          </a:p>
          <a:p>
            <a:pPr marL="457200" indent="-457200">
              <a:spcBef>
                <a:spcPts val="500"/>
              </a:spcBef>
              <a:tabLst>
                <a:tab pos="457200" algn="l"/>
              </a:tabLst>
              <a:defRPr b="1">
                <a:latin typeface="+mj-lt"/>
                <a:ea typeface="+mj-ea"/>
                <a:cs typeface="+mj-cs"/>
                <a:sym typeface="Arial"/>
              </a:defRPr>
            </a:pPr>
            <a:endParaRPr lang="en-US" sz="2000" dirty="0">
              <a:latin typeface="Leelawadee" panose="020B0502040204020203" pitchFamily="34" charset="-34"/>
              <a:cs typeface="Leelawadee" panose="020B0502040204020203" pitchFamily="34" charset="-34"/>
            </a:endParaRPr>
          </a:p>
          <a:p>
            <a:pPr marL="457200" indent="-457200">
              <a:spcBef>
                <a:spcPts val="500"/>
              </a:spcBef>
              <a:tabLst>
                <a:tab pos="457200" algn="l"/>
              </a:tabLst>
              <a:defRPr b="1">
                <a:latin typeface="+mj-lt"/>
                <a:ea typeface="+mj-ea"/>
                <a:cs typeface="+mj-cs"/>
                <a:sym typeface="Arial"/>
              </a:defRPr>
            </a:pPr>
            <a:r>
              <a:rPr sz="2000" dirty="0">
                <a:latin typeface="Leelawadee" panose="020B0502040204020203" pitchFamily="34" charset="-34"/>
                <a:cs typeface="Leelawadee" panose="020B0502040204020203" pitchFamily="34" charset="-34"/>
              </a:rPr>
              <a:t>Stat</a:t>
            </a:r>
            <a:r>
              <a:rPr lang="en-US" sz="2000" dirty="0">
                <a:latin typeface="Leelawadee" panose="020B0502040204020203" pitchFamily="34" charset="-34"/>
                <a:cs typeface="Leelawadee" panose="020B0502040204020203" pitchFamily="34" charset="-34"/>
              </a:rPr>
              <a:t>e</a:t>
            </a:r>
          </a:p>
          <a:p>
            <a:pPr marL="457200" indent="-457200">
              <a:spcBef>
                <a:spcPts val="500"/>
              </a:spcBef>
              <a:buClr>
                <a:srgbClr val="FFB819"/>
              </a:buClr>
              <a:buFont typeface="Courier New" panose="02070309020205020404" pitchFamily="49" charset="0"/>
              <a:buChar char="o"/>
              <a:tabLst>
                <a:tab pos="457200" algn="l"/>
              </a:tabLst>
              <a:defRPr b="1">
                <a:latin typeface="+mj-lt"/>
                <a:ea typeface="+mj-ea"/>
                <a:cs typeface="+mj-cs"/>
                <a:sym typeface="Arial"/>
              </a:defRPr>
            </a:pPr>
            <a:r>
              <a:rPr sz="2000" dirty="0">
                <a:latin typeface="Leelawadee" panose="020B0502040204020203" pitchFamily="34" charset="-34"/>
                <a:cs typeface="Leelawadee" panose="020B0502040204020203" pitchFamily="34" charset="-34"/>
              </a:rPr>
              <a:t>Institutiona</a:t>
            </a:r>
            <a:r>
              <a:rPr lang="en-US" sz="2000" dirty="0">
                <a:latin typeface="Leelawadee" panose="020B0502040204020203" pitchFamily="34" charset="-34"/>
                <a:cs typeface="Leelawadee" panose="020B0502040204020203" pitchFamily="34" charset="-34"/>
              </a:rPr>
              <a:t>l Scholarships</a:t>
            </a:r>
          </a:p>
          <a:p>
            <a:pPr marL="457200" indent="-457200">
              <a:spcBef>
                <a:spcPts val="500"/>
              </a:spcBef>
              <a:buClr>
                <a:srgbClr val="FFB819"/>
              </a:buClr>
              <a:buFont typeface="Courier New" panose="02070309020205020404" pitchFamily="49" charset="0"/>
              <a:buChar char="o"/>
              <a:tabLst>
                <a:tab pos="457200" algn="l"/>
              </a:tabLst>
              <a:defRPr b="1">
                <a:latin typeface="+mj-lt"/>
                <a:ea typeface="+mj-ea"/>
                <a:cs typeface="+mj-cs"/>
                <a:sym typeface="Arial"/>
              </a:defRPr>
            </a:pPr>
            <a:r>
              <a:rPr sz="2000" dirty="0">
                <a:latin typeface="Leelawadee" panose="020B0502040204020203" pitchFamily="34" charset="-34"/>
                <a:cs typeface="Leelawadee" panose="020B0502040204020203" pitchFamily="34" charset="-34"/>
              </a:rPr>
              <a:t>Variety of Scholarships available for undocumented students</a:t>
            </a:r>
          </a:p>
        </p:txBody>
      </p:sp>
      <p:pic>
        <p:nvPicPr>
          <p:cNvPr id="5" name="Picture 4" descr="Background pattern&#10;&#10;Description automatically generated">
            <a:extLst>
              <a:ext uri="{FF2B5EF4-FFF2-40B4-BE49-F238E27FC236}">
                <a16:creationId xmlns:a16="http://schemas.microsoft.com/office/drawing/2014/main" id="{BC101F1E-C384-49F1-A837-DCC78CE1C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833" y="2734394"/>
            <a:ext cx="2286256" cy="2265472"/>
          </a:xfrm>
          <a:prstGeom prst="rect">
            <a:avLst/>
          </a:prstGeom>
        </p:spPr>
      </p:pic>
    </p:spTree>
    <p:extLst>
      <p:ext uri="{BB962C8B-B14F-4D97-AF65-F5344CB8AC3E}">
        <p14:creationId xmlns:p14="http://schemas.microsoft.com/office/powerpoint/2010/main" val="224816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HELPFUL RESOURCES</a:t>
            </a:r>
          </a:p>
        </p:txBody>
      </p:sp>
      <p:sp>
        <p:nvSpPr>
          <p:cNvPr id="4" name="Text Placeholder 2">
            <a:extLst>
              <a:ext uri="{FF2B5EF4-FFF2-40B4-BE49-F238E27FC236}">
                <a16:creationId xmlns:a16="http://schemas.microsoft.com/office/drawing/2014/main" id="{5C4986AA-CE18-4833-ACF5-963F52674F17}"/>
              </a:ext>
            </a:extLst>
          </p:cNvPr>
          <p:cNvSpPr txBox="1">
            <a:spLocks/>
          </p:cNvSpPr>
          <p:nvPr/>
        </p:nvSpPr>
        <p:spPr>
          <a:xfrm>
            <a:off x="803934" y="1731020"/>
            <a:ext cx="7973683" cy="1811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457200" marR="0" indent="-457200" algn="l" defTabSz="914400" rtl="0" latinLnBrk="0">
              <a:lnSpc>
                <a:spcPct val="100000"/>
              </a:lnSpc>
              <a:spcBef>
                <a:spcPts val="500"/>
              </a:spcBef>
              <a:spcAft>
                <a:spcPts val="0"/>
              </a:spcAft>
              <a:buClrTx/>
              <a:buSzTx/>
              <a:buFontTx/>
              <a:buNone/>
              <a:tabLst>
                <a:tab pos="457200" algn="l"/>
              </a:tabLst>
              <a:defRPr sz="2400" b="0" i="0" u="none" strike="noStrike" cap="none" spc="0" baseline="0">
                <a:solidFill>
                  <a:srgbClr val="000000"/>
                </a:solidFill>
                <a:uFillTx/>
                <a:latin typeface="+mj-lt"/>
                <a:ea typeface="+mj-ea"/>
                <a:cs typeface="+mj-cs"/>
                <a:sym typeface="Arial"/>
              </a:defRPr>
            </a:lvl1pPr>
            <a:lvl2pPr marL="1143000" marR="0" indent="-3429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2pPr>
            <a:lvl3pPr marL="1657350" marR="0" indent="-457200" algn="l" defTabSz="914400" rtl="0" latinLnBrk="0">
              <a:lnSpc>
                <a:spcPct val="100000"/>
              </a:lnSpc>
              <a:spcBef>
                <a:spcPts val="500"/>
              </a:spcBef>
              <a:spcAft>
                <a:spcPts val="0"/>
              </a:spcAft>
              <a:buClrTx/>
              <a:buSzPct val="100000"/>
              <a:buFontTx/>
              <a:buChar char="o"/>
              <a:tabLst>
                <a:tab pos="457200" algn="l"/>
              </a:tabLst>
              <a:defRPr sz="2400" b="0" i="0" u="none" strike="noStrike" cap="none" spc="0" baseline="0">
                <a:solidFill>
                  <a:srgbClr val="000000"/>
                </a:solidFill>
                <a:uFillTx/>
                <a:latin typeface="+mj-lt"/>
                <a:ea typeface="+mj-ea"/>
                <a:cs typeface="+mj-cs"/>
                <a:sym typeface="Arial"/>
              </a:defRPr>
            </a:lvl3pPr>
            <a:lvl4pPr marL="20002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4pPr>
            <a:lvl5pPr marL="23431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5pPr>
            <a:lvl6pPr marL="26174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6pPr>
            <a:lvl7pPr marL="30746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7pPr>
            <a:lvl8pPr marL="35318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8pPr>
            <a:lvl9pPr marL="39890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9pPr>
          </a:lstStyle>
          <a:p>
            <a:pPr marL="0" indent="0" hangingPunct="1"/>
            <a:r>
              <a:rPr lang="en-US" sz="2000" b="1" dirty="0">
                <a:solidFill>
                  <a:srgbClr val="FFB819"/>
                </a:solidFill>
                <a:latin typeface="Leelawadee" panose="020B0502040204020203" pitchFamily="34" charset="-34"/>
                <a:cs typeface="Leelawadee" panose="020B0502040204020203" pitchFamily="34" charset="-34"/>
              </a:rPr>
              <a:t>Visit our Financial Aid webpage to find</a:t>
            </a:r>
            <a:r>
              <a:rPr lang="en-US" sz="2200" b="1" dirty="0">
                <a:solidFill>
                  <a:srgbClr val="FFB819"/>
                </a:solidFill>
                <a:latin typeface="Leelawadee" panose="020B0502040204020203" pitchFamily="34" charset="-34"/>
                <a:cs typeface="Leelawadee" panose="020B0502040204020203" pitchFamily="34" charset="-34"/>
              </a:rPr>
              <a:t>:</a:t>
            </a:r>
          </a:p>
          <a:p>
            <a:pPr lvl="3" hangingPunct="1">
              <a:buClr>
                <a:srgbClr val="FFB819"/>
              </a:buClr>
              <a:buFont typeface="Courier New" panose="02070309020205020404" pitchFamily="49" charset="0"/>
              <a:buChar char="o"/>
            </a:pPr>
            <a:r>
              <a:rPr lang="en-US" sz="1800" dirty="0">
                <a:latin typeface="Leelawadee" panose="020B0502040204020203" pitchFamily="34" charset="-34"/>
                <a:cs typeface="Leelawadee" panose="020B0502040204020203" pitchFamily="34" charset="-34"/>
              </a:rPr>
              <a:t>How to Apply for Financial Aid</a:t>
            </a:r>
          </a:p>
          <a:p>
            <a:pPr lvl="3" hangingPunct="1">
              <a:buClr>
                <a:srgbClr val="FFB819"/>
              </a:buClr>
              <a:buFont typeface="Courier New" panose="02070309020205020404" pitchFamily="49" charset="0"/>
              <a:buChar char="o"/>
            </a:pPr>
            <a:r>
              <a:rPr lang="en-US" sz="1800" dirty="0">
                <a:latin typeface="Leelawadee" panose="020B0502040204020203" pitchFamily="34" charset="-34"/>
                <a:cs typeface="Leelawadee" panose="020B0502040204020203" pitchFamily="34" charset="-34"/>
              </a:rPr>
              <a:t>Scholarship Opportunities</a:t>
            </a:r>
          </a:p>
          <a:p>
            <a:pPr lvl="3" hangingPunct="1">
              <a:buClr>
                <a:srgbClr val="FFB819"/>
              </a:buClr>
              <a:buFont typeface="Courier New" panose="02070309020205020404" pitchFamily="49" charset="0"/>
              <a:buChar char="o"/>
            </a:pPr>
            <a:r>
              <a:rPr lang="en-US" sz="1800" dirty="0">
                <a:latin typeface="Leelawadee" panose="020B0502040204020203" pitchFamily="34" charset="-34"/>
                <a:cs typeface="Leelawadee" panose="020B0502040204020203" pitchFamily="34" charset="-34"/>
              </a:rPr>
              <a:t>Eagle Promise (Not Available to KISD students)</a:t>
            </a:r>
          </a:p>
          <a:p>
            <a:pPr lvl="3" hangingPunct="1">
              <a:buClr>
                <a:srgbClr val="FFB819"/>
              </a:buClr>
              <a:buFont typeface="Courier New" panose="02070309020205020404" pitchFamily="49" charset="0"/>
              <a:buChar char="o"/>
            </a:pPr>
            <a:r>
              <a:rPr lang="en-US" sz="1800" dirty="0">
                <a:latin typeface="Leelawadee" panose="020B0502040204020203" pitchFamily="34" charset="-34"/>
                <a:cs typeface="Leelawadee" panose="020B0502040204020203" pitchFamily="34" charset="-34"/>
              </a:rPr>
              <a:t>Support for Financial Emergencies</a:t>
            </a:r>
          </a:p>
          <a:p>
            <a:pPr marL="0" indent="0" hangingPunct="1"/>
            <a:endParaRPr lang="en-US" sz="2000" dirty="0">
              <a:latin typeface="Avenir Light" panose="020B0402020203020204" pitchFamily="34" charset="0"/>
            </a:endParaRPr>
          </a:p>
        </p:txBody>
      </p:sp>
      <p:sp>
        <p:nvSpPr>
          <p:cNvPr id="5" name="Text Placeholder 2">
            <a:extLst>
              <a:ext uri="{FF2B5EF4-FFF2-40B4-BE49-F238E27FC236}">
                <a16:creationId xmlns:a16="http://schemas.microsoft.com/office/drawing/2014/main" id="{A120D6A0-A581-40A5-B2C8-329CFE362016}"/>
              </a:ext>
            </a:extLst>
          </p:cNvPr>
          <p:cNvSpPr txBox="1">
            <a:spLocks/>
          </p:cNvSpPr>
          <p:nvPr/>
        </p:nvSpPr>
        <p:spPr>
          <a:xfrm>
            <a:off x="5481128" y="4275643"/>
            <a:ext cx="3873259" cy="222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FB819"/>
                </a:solidFill>
                <a:latin typeface="Leelawadee" panose="020B0502040204020203" pitchFamily="34" charset="-34"/>
                <a:cs typeface="Leelawadee" panose="020B0502040204020203" pitchFamily="34" charset="-34"/>
              </a:rPr>
              <a:t>Financial Aid COVID-19 Q&amp;A:</a:t>
            </a:r>
          </a:p>
          <a:p>
            <a:pPr marL="0" indent="0"/>
            <a:endParaRPr lang="en-US" sz="1600" dirty="0">
              <a:latin typeface="Avenir Light" panose="020B0402020203020204" pitchFamily="34" charset="0"/>
            </a:endParaRPr>
          </a:p>
          <a:p>
            <a:pPr lvl="3">
              <a:buClr>
                <a:srgbClr val="FFB819"/>
              </a:buClr>
              <a:buFont typeface="Courier New" panose="02070309020205020404" pitchFamily="49" charset="0"/>
              <a:buChar char="o"/>
            </a:pPr>
            <a:r>
              <a:rPr lang="en-US" dirty="0">
                <a:latin typeface="Avenir Light" panose="020B0402020203020204" pitchFamily="34" charset="0"/>
              </a:rPr>
              <a:t>FA services that have been impacted by COVID-19</a:t>
            </a:r>
          </a:p>
          <a:p>
            <a:pPr marL="0" indent="0"/>
            <a:endParaRPr lang="en-US" sz="2000" b="1" dirty="0">
              <a:solidFill>
                <a:srgbClr val="FFB819"/>
              </a:solidFill>
              <a:latin typeface="Avenir Heavy" panose="020B0703020203020204" pitchFamily="34" charset="0"/>
              <a:cs typeface="Leelawadee" panose="020B0502040204020203" pitchFamily="34" charset="-34"/>
            </a:endParaRPr>
          </a:p>
        </p:txBody>
      </p:sp>
      <p:pic>
        <p:nvPicPr>
          <p:cNvPr id="6" name="Picture 5" descr="Qr code&#10;&#10;Description automatically generated">
            <a:extLst>
              <a:ext uri="{FF2B5EF4-FFF2-40B4-BE49-F238E27FC236}">
                <a16:creationId xmlns:a16="http://schemas.microsoft.com/office/drawing/2014/main" id="{8FE889A1-0F00-49A2-9F47-64EE6558F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2233616"/>
            <a:ext cx="1309058" cy="1309058"/>
          </a:xfrm>
          <a:prstGeom prst="rect">
            <a:avLst/>
          </a:prstGeom>
        </p:spPr>
      </p:pic>
      <p:sp>
        <p:nvSpPr>
          <p:cNvPr id="7" name="Text Placeholder 2">
            <a:extLst>
              <a:ext uri="{FF2B5EF4-FFF2-40B4-BE49-F238E27FC236}">
                <a16:creationId xmlns:a16="http://schemas.microsoft.com/office/drawing/2014/main" id="{02EC265C-9E7B-466D-9A94-A2818C47535D}"/>
              </a:ext>
            </a:extLst>
          </p:cNvPr>
          <p:cNvSpPr txBox="1">
            <a:spLocks/>
          </p:cNvSpPr>
          <p:nvPr/>
        </p:nvSpPr>
        <p:spPr>
          <a:xfrm>
            <a:off x="803934" y="4284121"/>
            <a:ext cx="3873260" cy="2222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a:bodyPr>
          <a:lstStyle>
            <a:lvl1pPr marL="457200" marR="0" indent="-457200" algn="l" defTabSz="914400" rtl="0" latinLnBrk="0">
              <a:lnSpc>
                <a:spcPct val="100000"/>
              </a:lnSpc>
              <a:spcBef>
                <a:spcPts val="500"/>
              </a:spcBef>
              <a:spcAft>
                <a:spcPts val="0"/>
              </a:spcAft>
              <a:buClrTx/>
              <a:buSzTx/>
              <a:buFontTx/>
              <a:buNone/>
              <a:tabLst>
                <a:tab pos="457200" algn="l"/>
              </a:tabLst>
              <a:defRPr sz="2400" b="0" i="0" u="none" strike="noStrike" cap="none" spc="0" baseline="0">
                <a:solidFill>
                  <a:srgbClr val="000000"/>
                </a:solidFill>
                <a:uFillTx/>
                <a:latin typeface="+mj-lt"/>
                <a:ea typeface="+mj-ea"/>
                <a:cs typeface="+mj-cs"/>
                <a:sym typeface="Arial"/>
              </a:defRPr>
            </a:lvl1pPr>
            <a:lvl2pPr marL="1143000" marR="0" indent="-3429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2pPr>
            <a:lvl3pPr marL="1657350" marR="0" indent="-457200" algn="l" defTabSz="914400" rtl="0" latinLnBrk="0">
              <a:lnSpc>
                <a:spcPct val="100000"/>
              </a:lnSpc>
              <a:spcBef>
                <a:spcPts val="500"/>
              </a:spcBef>
              <a:spcAft>
                <a:spcPts val="0"/>
              </a:spcAft>
              <a:buClrTx/>
              <a:buSzPct val="100000"/>
              <a:buFontTx/>
              <a:buChar char="o"/>
              <a:tabLst>
                <a:tab pos="457200" algn="l"/>
              </a:tabLst>
              <a:defRPr sz="2400" b="0" i="0" u="none" strike="noStrike" cap="none" spc="0" baseline="0">
                <a:solidFill>
                  <a:srgbClr val="000000"/>
                </a:solidFill>
                <a:uFillTx/>
                <a:latin typeface="+mj-lt"/>
                <a:ea typeface="+mj-ea"/>
                <a:cs typeface="+mj-cs"/>
                <a:sym typeface="Arial"/>
              </a:defRPr>
            </a:lvl3pPr>
            <a:lvl4pPr marL="20002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4pPr>
            <a:lvl5pPr marL="23431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5pPr>
            <a:lvl6pPr marL="26174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6pPr>
            <a:lvl7pPr marL="30746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7pPr>
            <a:lvl8pPr marL="35318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8pPr>
            <a:lvl9pPr marL="39890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9pPr>
          </a:lstStyle>
          <a:p>
            <a:pPr marL="0" indent="0" hangingPunct="1"/>
            <a:r>
              <a:rPr lang="en-US" sz="2200" b="1" dirty="0">
                <a:solidFill>
                  <a:srgbClr val="FFB819"/>
                </a:solidFill>
                <a:latin typeface="Leelawadee" panose="020B0502040204020203" pitchFamily="34" charset="-34"/>
                <a:cs typeface="Leelawadee" panose="020B0502040204020203" pitchFamily="34" charset="-34"/>
              </a:rPr>
              <a:t>FA Student Resolution Center:</a:t>
            </a:r>
            <a:endParaRPr lang="en-US" sz="2200" b="1" dirty="0">
              <a:latin typeface="Leelawadee" panose="020B0502040204020203" pitchFamily="34" charset="-34"/>
              <a:cs typeface="Leelawadee" panose="020B0502040204020203" pitchFamily="34" charset="-34"/>
            </a:endParaRPr>
          </a:p>
          <a:p>
            <a:pPr marL="1543050" lvl="3" indent="0" hangingPunct="1"/>
            <a:endParaRPr lang="en-US" sz="1800" dirty="0">
              <a:latin typeface="Avenir Light" panose="020B0402020203020204" pitchFamily="34" charset="0"/>
            </a:endParaRPr>
          </a:p>
          <a:p>
            <a:pPr lvl="3" hangingPunct="1">
              <a:buClr>
                <a:srgbClr val="FFB819"/>
              </a:buClr>
              <a:buFont typeface="Courier New" panose="02070309020205020404" pitchFamily="49" charset="0"/>
              <a:buChar char="o"/>
            </a:pPr>
            <a:r>
              <a:rPr lang="en-US" sz="1800" dirty="0">
                <a:latin typeface="Avenir Light" panose="020B0402020203020204" pitchFamily="34" charset="0"/>
              </a:rPr>
              <a:t>For financial aid issues that need reviewed by an FA staff member</a:t>
            </a:r>
          </a:p>
          <a:p>
            <a:pPr marL="285750" indent="-285750" hangingPunct="1">
              <a:buFont typeface="Courier New" panose="02070309020205020404" pitchFamily="49" charset="0"/>
              <a:buChar char="o"/>
            </a:pPr>
            <a:r>
              <a:rPr lang="en-US" sz="1800" dirty="0">
                <a:latin typeface="Avenir Light" panose="020B0402020203020204" pitchFamily="34" charset="0"/>
              </a:rPr>
              <a:t>			</a:t>
            </a:r>
          </a:p>
        </p:txBody>
      </p:sp>
      <p:pic>
        <p:nvPicPr>
          <p:cNvPr id="8" name="Picture 7" descr="Qr code&#10;&#10;Description automatically generated">
            <a:extLst>
              <a:ext uri="{FF2B5EF4-FFF2-40B4-BE49-F238E27FC236}">
                <a16:creationId xmlns:a16="http://schemas.microsoft.com/office/drawing/2014/main" id="{E85F7E81-060C-4900-AE15-88F3E2446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34" y="4831392"/>
            <a:ext cx="1309058" cy="1309058"/>
          </a:xfrm>
          <a:prstGeom prst="rect">
            <a:avLst/>
          </a:prstGeom>
        </p:spPr>
      </p:pic>
      <p:pic>
        <p:nvPicPr>
          <p:cNvPr id="10" name="Picture 9" descr="Qr code&#10;&#10;Description automatically generated">
            <a:extLst>
              <a:ext uri="{FF2B5EF4-FFF2-40B4-BE49-F238E27FC236}">
                <a16:creationId xmlns:a16="http://schemas.microsoft.com/office/drawing/2014/main" id="{268BAE9D-499B-4730-AC3C-1D9204C2B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7265" y="4819213"/>
            <a:ext cx="1309058" cy="1309058"/>
          </a:xfrm>
          <a:prstGeom prst="rect">
            <a:avLst/>
          </a:prstGeom>
        </p:spPr>
      </p:pic>
    </p:spTree>
    <p:extLst>
      <p:ext uri="{BB962C8B-B14F-4D97-AF65-F5344CB8AC3E}">
        <p14:creationId xmlns:p14="http://schemas.microsoft.com/office/powerpoint/2010/main" val="381929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CCB5B40A-0120-49D1-9C40-27986B9FC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D0E2023-94B5-4AF1-AAD5-D26FC6A28653}"/>
              </a:ext>
            </a:extLst>
          </p:cNvPr>
          <p:cNvSpPr txBox="1"/>
          <p:nvPr/>
        </p:nvSpPr>
        <p:spPr>
          <a:xfrm>
            <a:off x="210064" y="412540"/>
            <a:ext cx="9162535" cy="707886"/>
          </a:xfrm>
          <a:prstGeom prst="rect">
            <a:avLst/>
          </a:prstGeom>
          <a:noFill/>
        </p:spPr>
        <p:txBody>
          <a:bodyPr wrap="square" rtlCol="0">
            <a:spAutoFit/>
          </a:bodyPr>
          <a:lstStyle/>
          <a:p>
            <a:r>
              <a:rPr lang="en-US" sz="4000" b="1" dirty="0">
                <a:latin typeface="Leelawadee" panose="020B0502040204020203" pitchFamily="34" charset="-34"/>
                <a:cs typeface="Leelawadee" panose="020B0502040204020203" pitchFamily="34" charset="-34"/>
              </a:rPr>
              <a:t>FINANCIAL AID CONTACT INFO</a:t>
            </a:r>
          </a:p>
        </p:txBody>
      </p:sp>
      <p:sp>
        <p:nvSpPr>
          <p:cNvPr id="13" name="Contact Center:…">
            <a:extLst>
              <a:ext uri="{FF2B5EF4-FFF2-40B4-BE49-F238E27FC236}">
                <a16:creationId xmlns:a16="http://schemas.microsoft.com/office/drawing/2014/main" id="{D341361F-EEDD-41C0-A66F-2CD8B7AA0510}"/>
              </a:ext>
            </a:extLst>
          </p:cNvPr>
          <p:cNvSpPr txBox="1">
            <a:spLocks/>
          </p:cNvSpPr>
          <p:nvPr/>
        </p:nvSpPr>
        <p:spPr>
          <a:xfrm>
            <a:off x="679450" y="1951375"/>
            <a:ext cx="10261600" cy="1239494"/>
          </a:xfrm>
          <a:prstGeom prst="rect">
            <a:avLst/>
          </a:prstGeom>
          <a:solidFill>
            <a:srgbClr val="FFFFFF"/>
          </a:solidFill>
          <a:ln w="25400">
            <a:noFill/>
            <a:rou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sz="1900" b="1"/>
            </a:pPr>
            <a:r>
              <a:rPr lang="en-US" sz="1900" b="1" dirty="0">
                <a:solidFill>
                  <a:srgbClr val="FFB819"/>
                </a:solidFill>
                <a:latin typeface="Leelawadee" panose="020B0502040204020203" pitchFamily="34" charset="-34"/>
                <a:cs typeface="Leelawadee" panose="020B0502040204020203" pitchFamily="34" charset="-34"/>
              </a:rPr>
              <a:t>CALL CENTER </a:t>
            </a:r>
            <a:r>
              <a:rPr lang="en-US" sz="1900" b="1" dirty="0">
                <a:latin typeface="Leelawadee" panose="020B0502040204020203" pitchFamily="34" charset="-34"/>
                <a:cs typeface="Leelawadee" panose="020B0502040204020203" pitchFamily="34" charset="-34"/>
              </a:rPr>
              <a:t>| (713) 718-2000, option 2 </a:t>
            </a:r>
          </a:p>
          <a:p>
            <a:pPr marL="0" indent="0">
              <a:spcBef>
                <a:spcPts val="0"/>
              </a:spcBef>
              <a:defRPr sz="1900"/>
            </a:pPr>
            <a:endParaRPr lang="en-US" sz="1900" dirty="0">
              <a:latin typeface="Leelawadee" panose="020B0502040204020203" pitchFamily="34" charset="-34"/>
              <a:cs typeface="Leelawadee" panose="020B0502040204020203" pitchFamily="34" charset="-34"/>
            </a:endParaRPr>
          </a:p>
          <a:p>
            <a:pPr marL="0" indent="0">
              <a:spcBef>
                <a:spcPts val="0"/>
              </a:spcBef>
              <a:defRPr sz="1900"/>
            </a:pPr>
            <a:endParaRPr lang="en-US" sz="1900" dirty="0">
              <a:latin typeface="Leelawadee" panose="020B0502040204020203" pitchFamily="34" charset="-34"/>
              <a:cs typeface="Leelawadee" panose="020B0502040204020203" pitchFamily="34" charset="-34"/>
            </a:endParaRPr>
          </a:p>
          <a:p>
            <a:pPr marL="0" indent="0">
              <a:spcBef>
                <a:spcPts val="0"/>
              </a:spcBef>
              <a:buNone/>
              <a:defRPr sz="1900" b="1"/>
            </a:pPr>
            <a:r>
              <a:rPr lang="en-US" sz="1900" b="1" dirty="0">
                <a:solidFill>
                  <a:srgbClr val="FFB819"/>
                </a:solidFill>
                <a:latin typeface="Leelawadee" panose="020B0502040204020203" pitchFamily="34" charset="-34"/>
                <a:cs typeface="Leelawadee" panose="020B0502040204020203" pitchFamily="34" charset="-34"/>
              </a:rPr>
              <a:t>EMAIL</a:t>
            </a:r>
            <a:r>
              <a:rPr lang="en-US" sz="1900" b="1" dirty="0">
                <a:latin typeface="Leelawadee" panose="020B0502040204020203" pitchFamily="34" charset="-34"/>
                <a:cs typeface="Leelawadee" panose="020B0502040204020203" pitchFamily="34" charset="-34"/>
              </a:rPr>
              <a:t> | </a:t>
            </a:r>
            <a:r>
              <a:rPr lang="en-US" sz="1900" b="1" u="sng" dirty="0">
                <a:solidFill>
                  <a:srgbClr val="0000FF"/>
                </a:solidFill>
                <a:uFill>
                  <a:solidFill>
                    <a:srgbClr val="0000FF"/>
                  </a:solidFill>
                </a:uFill>
                <a:latin typeface="Leelawadee" panose="020B0502040204020203" pitchFamily="34" charset="-34"/>
                <a:cs typeface="Leelawadee" panose="020B0502040204020203" pitchFamily="34" charset="-34"/>
                <a:hlinkClick r:id="rId3">
                  <a:extLst>
                    <a:ext uri="{A12FA001-AC4F-418D-AE19-62706E023703}">
                      <ahyp:hlinkClr xmlns:ahyp="http://schemas.microsoft.com/office/drawing/2018/hyperlinkcolor" val="tx"/>
                    </a:ext>
                  </a:extLst>
                </a:hlinkClick>
              </a:rPr>
              <a:t>finaid.district@hccs.edu</a:t>
            </a:r>
          </a:p>
        </p:txBody>
      </p:sp>
      <p:sp>
        <p:nvSpPr>
          <p:cNvPr id="14" name="Text Placeholder 2">
            <a:extLst>
              <a:ext uri="{FF2B5EF4-FFF2-40B4-BE49-F238E27FC236}">
                <a16:creationId xmlns:a16="http://schemas.microsoft.com/office/drawing/2014/main" id="{9E3F4A70-80C6-4960-9DB5-F80EEB8F7A00}"/>
              </a:ext>
            </a:extLst>
          </p:cNvPr>
          <p:cNvSpPr txBox="1">
            <a:spLocks/>
          </p:cNvSpPr>
          <p:nvPr/>
        </p:nvSpPr>
        <p:spPr>
          <a:xfrm>
            <a:off x="679450" y="3510054"/>
            <a:ext cx="3120253" cy="2395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457200" marR="0" indent="-457200" algn="l" defTabSz="914400" rtl="0" latinLnBrk="0">
              <a:lnSpc>
                <a:spcPct val="100000"/>
              </a:lnSpc>
              <a:spcBef>
                <a:spcPts val="500"/>
              </a:spcBef>
              <a:spcAft>
                <a:spcPts val="0"/>
              </a:spcAft>
              <a:buClrTx/>
              <a:buSzTx/>
              <a:buFontTx/>
              <a:buNone/>
              <a:tabLst>
                <a:tab pos="457200" algn="l"/>
              </a:tabLst>
              <a:defRPr sz="2400" b="0" i="0" u="none" strike="noStrike" cap="none" spc="0" baseline="0">
                <a:solidFill>
                  <a:srgbClr val="000000"/>
                </a:solidFill>
                <a:uFillTx/>
                <a:latin typeface="+mj-lt"/>
                <a:ea typeface="+mj-ea"/>
                <a:cs typeface="+mj-cs"/>
                <a:sym typeface="Arial"/>
              </a:defRPr>
            </a:lvl1pPr>
            <a:lvl2pPr marL="1143000" marR="0" indent="-3429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2pPr>
            <a:lvl3pPr marL="1657350" marR="0" indent="-457200" algn="l" defTabSz="914400" rtl="0" latinLnBrk="0">
              <a:lnSpc>
                <a:spcPct val="100000"/>
              </a:lnSpc>
              <a:spcBef>
                <a:spcPts val="500"/>
              </a:spcBef>
              <a:spcAft>
                <a:spcPts val="0"/>
              </a:spcAft>
              <a:buClrTx/>
              <a:buSzPct val="100000"/>
              <a:buFontTx/>
              <a:buChar char="o"/>
              <a:tabLst>
                <a:tab pos="457200" algn="l"/>
              </a:tabLst>
              <a:defRPr sz="2400" b="0" i="0" u="none" strike="noStrike" cap="none" spc="0" baseline="0">
                <a:solidFill>
                  <a:srgbClr val="000000"/>
                </a:solidFill>
                <a:uFillTx/>
                <a:latin typeface="+mj-lt"/>
                <a:ea typeface="+mj-ea"/>
                <a:cs typeface="+mj-cs"/>
                <a:sym typeface="Arial"/>
              </a:defRPr>
            </a:lvl3pPr>
            <a:lvl4pPr marL="20002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4pPr>
            <a:lvl5pPr marL="23431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5pPr>
            <a:lvl6pPr marL="26174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6pPr>
            <a:lvl7pPr marL="30746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7pPr>
            <a:lvl8pPr marL="35318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8pPr>
            <a:lvl9pPr marL="39890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9pPr>
          </a:lstStyle>
          <a:p>
            <a:pPr marL="0" indent="0" hangingPunct="1"/>
            <a:r>
              <a:rPr lang="en-US" sz="1900" b="1" dirty="0">
                <a:solidFill>
                  <a:srgbClr val="FFB819"/>
                </a:solidFill>
                <a:latin typeface="Leelawadee" panose="020B0502040204020203" pitchFamily="34" charset="-34"/>
                <a:cs typeface="Leelawadee" panose="020B0502040204020203" pitchFamily="34" charset="-34"/>
              </a:rPr>
              <a:t>FA WEBSITE</a:t>
            </a:r>
            <a:r>
              <a:rPr lang="en-US" sz="1900" b="1" dirty="0">
                <a:solidFill>
                  <a:srgbClr val="FFB819"/>
                </a:solidFill>
                <a:latin typeface="Avenir Heavy" panose="020B0703020203020204" pitchFamily="34" charset="0"/>
                <a:cs typeface="Leelawadee" panose="020B0502040204020203" pitchFamily="34" charset="-34"/>
              </a:rPr>
              <a:t>:</a:t>
            </a:r>
          </a:p>
          <a:p>
            <a:pPr marL="0" indent="0" hangingPunct="1"/>
            <a:endParaRPr lang="en-US" sz="2000" dirty="0">
              <a:latin typeface="Avenir Light" panose="020B0402020203020204" pitchFamily="34" charset="0"/>
            </a:endParaRPr>
          </a:p>
        </p:txBody>
      </p:sp>
      <p:pic>
        <p:nvPicPr>
          <p:cNvPr id="15" name="Picture 14" descr="Qr code&#10;&#10;Description automatically generated">
            <a:extLst>
              <a:ext uri="{FF2B5EF4-FFF2-40B4-BE49-F238E27FC236}">
                <a16:creationId xmlns:a16="http://schemas.microsoft.com/office/drawing/2014/main" id="{C9FD28A2-F592-4D64-B0A6-427530AB0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14" y="3964854"/>
            <a:ext cx="1771528" cy="1771528"/>
          </a:xfrm>
          <a:prstGeom prst="rect">
            <a:avLst/>
          </a:prstGeom>
        </p:spPr>
      </p:pic>
      <p:sp>
        <p:nvSpPr>
          <p:cNvPr id="16" name="Text Placeholder 2">
            <a:extLst>
              <a:ext uri="{FF2B5EF4-FFF2-40B4-BE49-F238E27FC236}">
                <a16:creationId xmlns:a16="http://schemas.microsoft.com/office/drawing/2014/main" id="{E75E2B54-C416-4492-AFE3-24699D5D3DE6}"/>
              </a:ext>
            </a:extLst>
          </p:cNvPr>
          <p:cNvSpPr txBox="1">
            <a:spLocks/>
          </p:cNvSpPr>
          <p:nvPr/>
        </p:nvSpPr>
        <p:spPr>
          <a:xfrm>
            <a:off x="3897467" y="3510054"/>
            <a:ext cx="2446810" cy="2395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457200" marR="0" indent="-457200" algn="l" defTabSz="914400" rtl="0" latinLnBrk="0">
              <a:lnSpc>
                <a:spcPct val="100000"/>
              </a:lnSpc>
              <a:spcBef>
                <a:spcPts val="500"/>
              </a:spcBef>
              <a:spcAft>
                <a:spcPts val="0"/>
              </a:spcAft>
              <a:buClrTx/>
              <a:buSzTx/>
              <a:buFontTx/>
              <a:buNone/>
              <a:tabLst>
                <a:tab pos="457200" algn="l"/>
              </a:tabLst>
              <a:defRPr sz="2400" b="0" i="0" u="none" strike="noStrike" cap="none" spc="0" baseline="0">
                <a:solidFill>
                  <a:srgbClr val="000000"/>
                </a:solidFill>
                <a:uFillTx/>
                <a:latin typeface="+mj-lt"/>
                <a:ea typeface="+mj-ea"/>
                <a:cs typeface="+mj-cs"/>
                <a:sym typeface="Arial"/>
              </a:defRPr>
            </a:lvl1pPr>
            <a:lvl2pPr marL="1143000" marR="0" indent="-3429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2pPr>
            <a:lvl3pPr marL="1657350" marR="0" indent="-457200" algn="l" defTabSz="914400" rtl="0" latinLnBrk="0">
              <a:lnSpc>
                <a:spcPct val="100000"/>
              </a:lnSpc>
              <a:spcBef>
                <a:spcPts val="500"/>
              </a:spcBef>
              <a:spcAft>
                <a:spcPts val="0"/>
              </a:spcAft>
              <a:buClrTx/>
              <a:buSzPct val="100000"/>
              <a:buFontTx/>
              <a:buChar char="o"/>
              <a:tabLst>
                <a:tab pos="457200" algn="l"/>
              </a:tabLst>
              <a:defRPr sz="2400" b="0" i="0" u="none" strike="noStrike" cap="none" spc="0" baseline="0">
                <a:solidFill>
                  <a:srgbClr val="000000"/>
                </a:solidFill>
                <a:uFillTx/>
                <a:latin typeface="+mj-lt"/>
                <a:ea typeface="+mj-ea"/>
                <a:cs typeface="+mj-cs"/>
                <a:sym typeface="Arial"/>
              </a:defRPr>
            </a:lvl3pPr>
            <a:lvl4pPr marL="20002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4pPr>
            <a:lvl5pPr marL="23431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5pPr>
            <a:lvl6pPr marL="26174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6pPr>
            <a:lvl7pPr marL="30746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7pPr>
            <a:lvl8pPr marL="35318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8pPr>
            <a:lvl9pPr marL="39890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9pPr>
          </a:lstStyle>
          <a:p>
            <a:pPr marL="0" indent="0" hangingPunct="1"/>
            <a:r>
              <a:rPr lang="en-US" sz="1900" b="1" dirty="0">
                <a:solidFill>
                  <a:srgbClr val="FFB819"/>
                </a:solidFill>
                <a:latin typeface="Leelawadee" panose="020B0502040204020203" pitchFamily="34" charset="-34"/>
                <a:cs typeface="Leelawadee" panose="020B0502040204020203" pitchFamily="34" charset="-34"/>
              </a:rPr>
              <a:t>FA COVID-19 Q&amp;A</a:t>
            </a:r>
            <a:r>
              <a:rPr lang="en-US" sz="1900" b="1" dirty="0">
                <a:solidFill>
                  <a:srgbClr val="FFB819"/>
                </a:solidFill>
                <a:latin typeface="Avenir Heavy" panose="020B0703020203020204" pitchFamily="34" charset="0"/>
                <a:cs typeface="Leelawadee" panose="020B0502040204020203" pitchFamily="34" charset="-34"/>
              </a:rPr>
              <a:t>:</a:t>
            </a:r>
          </a:p>
          <a:p>
            <a:pPr marL="0" indent="0" hangingPunct="1"/>
            <a:endParaRPr lang="en-US" sz="1600" dirty="0">
              <a:latin typeface="Avenir Light" panose="020B0402020203020204" pitchFamily="34" charset="0"/>
            </a:endParaRPr>
          </a:p>
        </p:txBody>
      </p:sp>
      <p:pic>
        <p:nvPicPr>
          <p:cNvPr id="17" name="Picture 16" descr="Qr code&#10;&#10;Description automatically generated">
            <a:extLst>
              <a:ext uri="{FF2B5EF4-FFF2-40B4-BE49-F238E27FC236}">
                <a16:creationId xmlns:a16="http://schemas.microsoft.com/office/drawing/2014/main" id="{B586F0E0-FFC3-43AB-BD8B-D31ED07D8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602" y="4005828"/>
            <a:ext cx="1771528" cy="1771528"/>
          </a:xfrm>
          <a:prstGeom prst="rect">
            <a:avLst/>
          </a:prstGeom>
        </p:spPr>
      </p:pic>
      <p:sp>
        <p:nvSpPr>
          <p:cNvPr id="18" name="Text Placeholder 2">
            <a:extLst>
              <a:ext uri="{FF2B5EF4-FFF2-40B4-BE49-F238E27FC236}">
                <a16:creationId xmlns:a16="http://schemas.microsoft.com/office/drawing/2014/main" id="{6E2524AC-90DC-4638-99E8-73FC7925FF41}"/>
              </a:ext>
            </a:extLst>
          </p:cNvPr>
          <p:cNvSpPr txBox="1">
            <a:spLocks/>
          </p:cNvSpPr>
          <p:nvPr/>
        </p:nvSpPr>
        <p:spPr>
          <a:xfrm>
            <a:off x="7338824" y="3510054"/>
            <a:ext cx="2446810" cy="2395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457200" marR="0" indent="-457200" algn="l" defTabSz="914400" rtl="0" latinLnBrk="0">
              <a:lnSpc>
                <a:spcPct val="100000"/>
              </a:lnSpc>
              <a:spcBef>
                <a:spcPts val="500"/>
              </a:spcBef>
              <a:spcAft>
                <a:spcPts val="0"/>
              </a:spcAft>
              <a:buClrTx/>
              <a:buSzTx/>
              <a:buFontTx/>
              <a:buNone/>
              <a:tabLst>
                <a:tab pos="457200" algn="l"/>
              </a:tabLst>
              <a:defRPr sz="2400" b="0" i="0" u="none" strike="noStrike" cap="none" spc="0" baseline="0">
                <a:solidFill>
                  <a:srgbClr val="000000"/>
                </a:solidFill>
                <a:uFillTx/>
                <a:latin typeface="+mj-lt"/>
                <a:ea typeface="+mj-ea"/>
                <a:cs typeface="+mj-cs"/>
                <a:sym typeface="Arial"/>
              </a:defRPr>
            </a:lvl1pPr>
            <a:lvl2pPr marL="1143000" marR="0" indent="-3429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2pPr>
            <a:lvl3pPr marL="1657350" marR="0" indent="-457200" algn="l" defTabSz="914400" rtl="0" latinLnBrk="0">
              <a:lnSpc>
                <a:spcPct val="100000"/>
              </a:lnSpc>
              <a:spcBef>
                <a:spcPts val="500"/>
              </a:spcBef>
              <a:spcAft>
                <a:spcPts val="0"/>
              </a:spcAft>
              <a:buClrTx/>
              <a:buSzPct val="100000"/>
              <a:buFontTx/>
              <a:buChar char="o"/>
              <a:tabLst>
                <a:tab pos="457200" algn="l"/>
              </a:tabLst>
              <a:defRPr sz="2400" b="0" i="0" u="none" strike="noStrike" cap="none" spc="0" baseline="0">
                <a:solidFill>
                  <a:srgbClr val="000000"/>
                </a:solidFill>
                <a:uFillTx/>
                <a:latin typeface="+mj-lt"/>
                <a:ea typeface="+mj-ea"/>
                <a:cs typeface="+mj-cs"/>
                <a:sym typeface="Arial"/>
              </a:defRPr>
            </a:lvl3pPr>
            <a:lvl4pPr marL="20002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4pPr>
            <a:lvl5pPr marL="2343150" marR="0" indent="-45720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5pPr>
            <a:lvl6pPr marL="26174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6pPr>
            <a:lvl7pPr marL="30746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7pPr>
            <a:lvl8pPr marL="35318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8pPr>
            <a:lvl9pPr marL="3989070" marR="0" indent="-274320" algn="l" defTabSz="914400" rtl="0" latinLnBrk="0">
              <a:lnSpc>
                <a:spcPct val="100000"/>
              </a:lnSpc>
              <a:spcBef>
                <a:spcPts val="500"/>
              </a:spcBef>
              <a:spcAft>
                <a:spcPts val="0"/>
              </a:spcAft>
              <a:buClrTx/>
              <a:buSzPct val="100000"/>
              <a:buFontTx/>
              <a:buChar char="»"/>
              <a:tabLst>
                <a:tab pos="457200" algn="l"/>
              </a:tabLst>
              <a:defRPr sz="2400" b="0" i="0" u="none" strike="noStrike" cap="none" spc="0" baseline="0">
                <a:solidFill>
                  <a:srgbClr val="000000"/>
                </a:solidFill>
                <a:uFillTx/>
                <a:latin typeface="+mj-lt"/>
                <a:ea typeface="+mj-ea"/>
                <a:cs typeface="+mj-cs"/>
                <a:sym typeface="Arial"/>
              </a:defRPr>
            </a:lvl9pPr>
          </a:lstStyle>
          <a:p>
            <a:pPr marL="0" indent="0" hangingPunct="1"/>
            <a:r>
              <a:rPr lang="en-US" sz="1900" b="1" dirty="0">
                <a:solidFill>
                  <a:srgbClr val="FFB819"/>
                </a:solidFill>
                <a:latin typeface="Leelawadee" panose="020B0502040204020203" pitchFamily="34" charset="-34"/>
                <a:cs typeface="Leelawadee" panose="020B0502040204020203" pitchFamily="34" charset="-34"/>
              </a:rPr>
              <a:t>FA ZOOM LOBBY</a:t>
            </a:r>
            <a:r>
              <a:rPr lang="en-US" sz="1900" b="1" dirty="0">
                <a:solidFill>
                  <a:srgbClr val="FFB819"/>
                </a:solidFill>
                <a:latin typeface="Avenir Heavy" panose="020B0703020203020204" pitchFamily="34" charset="0"/>
                <a:cs typeface="Leelawadee" panose="020B0502040204020203" pitchFamily="34" charset="-34"/>
              </a:rPr>
              <a:t>:</a:t>
            </a:r>
          </a:p>
          <a:p>
            <a:pPr marL="0" indent="0" hangingPunct="1"/>
            <a:endParaRPr lang="en-US" sz="1600" dirty="0">
              <a:latin typeface="Avenir Light" panose="020B0402020203020204" pitchFamily="34" charset="0"/>
            </a:endParaRPr>
          </a:p>
        </p:txBody>
      </p:sp>
      <p:pic>
        <p:nvPicPr>
          <p:cNvPr id="19" name="Picture 18" descr="Qr code&#10;&#10;Description automatically generated">
            <a:extLst>
              <a:ext uri="{FF2B5EF4-FFF2-40B4-BE49-F238E27FC236}">
                <a16:creationId xmlns:a16="http://schemas.microsoft.com/office/drawing/2014/main" id="{010BEC38-2C30-4383-9F09-F7D467E7976A}"/>
              </a:ext>
            </a:extLst>
          </p:cNvPr>
          <p:cNvPicPr>
            <a:picLocks noChangeAspect="1"/>
          </p:cNvPicPr>
          <p:nvPr/>
        </p:nvPicPr>
        <p:blipFill rotWithShape="1">
          <a:blip r:embed="rId6">
            <a:extLst>
              <a:ext uri="{28A0092B-C50C-407E-A947-70E740481C1C}">
                <a14:useLocalDpi xmlns:a14="http://schemas.microsoft.com/office/drawing/2010/main" val="0"/>
              </a:ext>
            </a:extLst>
          </a:blip>
          <a:srcRect l="3253" t="3641" r="3342" b="4028"/>
          <a:stretch/>
        </p:blipFill>
        <p:spPr>
          <a:xfrm>
            <a:off x="7400779" y="4005827"/>
            <a:ext cx="1779374" cy="1767961"/>
          </a:xfrm>
          <a:prstGeom prst="rect">
            <a:avLst/>
          </a:prstGeom>
        </p:spPr>
      </p:pic>
    </p:spTree>
    <p:extLst>
      <p:ext uri="{BB962C8B-B14F-4D97-AF65-F5344CB8AC3E}">
        <p14:creationId xmlns:p14="http://schemas.microsoft.com/office/powerpoint/2010/main" val="3916897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9A8-642B-032A-42E8-11EA8F779E36}"/>
              </a:ext>
            </a:extLst>
          </p:cNvPr>
          <p:cNvSpPr>
            <a:spLocks noGrp="1"/>
          </p:cNvSpPr>
          <p:nvPr>
            <p:ph type="title"/>
          </p:nvPr>
        </p:nvSpPr>
        <p:spPr/>
        <p:txBody>
          <a:bodyPr/>
          <a:lstStyle/>
          <a:p>
            <a:r>
              <a:rPr lang="en-US" dirty="0"/>
              <a:t>Houston Community College Tuition Costs</a:t>
            </a:r>
          </a:p>
        </p:txBody>
      </p:sp>
      <p:sp>
        <p:nvSpPr>
          <p:cNvPr id="3" name="Content Placeholder 2">
            <a:extLst>
              <a:ext uri="{FF2B5EF4-FFF2-40B4-BE49-F238E27FC236}">
                <a16:creationId xmlns:a16="http://schemas.microsoft.com/office/drawing/2014/main" id="{E59FF9A2-F944-C636-AA33-CF5058047144}"/>
              </a:ext>
            </a:extLst>
          </p:cNvPr>
          <p:cNvSpPr>
            <a:spLocks noGrp="1"/>
          </p:cNvSpPr>
          <p:nvPr>
            <p:ph idx="1"/>
          </p:nvPr>
        </p:nvSpPr>
        <p:spPr/>
        <p:txBody>
          <a:bodyPr/>
          <a:lstStyle/>
          <a:p>
            <a:pPr marL="0" indent="0">
              <a:buNone/>
            </a:pPr>
            <a:r>
              <a:rPr lang="en-US" dirty="0">
                <a:hlinkClick r:id="rId2"/>
              </a:rPr>
              <a:t>Tuition Calculator | Houston Community College (HCC) | We are Houston's Community College (hccs.edu)</a:t>
            </a:r>
            <a:endParaRPr lang="en-US" dirty="0"/>
          </a:p>
        </p:txBody>
      </p:sp>
    </p:spTree>
    <p:extLst>
      <p:ext uri="{BB962C8B-B14F-4D97-AF65-F5344CB8AC3E}">
        <p14:creationId xmlns:p14="http://schemas.microsoft.com/office/powerpoint/2010/main" val="142121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84D960-CA3E-5F40-C0ED-6A5C05A2BEE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50462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0396DE-E42F-BD88-F261-7B048755F93F}"/>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rPr>
              <a:t>Application and Advising Aids</a:t>
            </a:r>
          </a:p>
        </p:txBody>
      </p:sp>
    </p:spTree>
    <p:extLst>
      <p:ext uri="{BB962C8B-B14F-4D97-AF65-F5344CB8AC3E}">
        <p14:creationId xmlns:p14="http://schemas.microsoft.com/office/powerpoint/2010/main" val="107637268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7AAA17-B0CC-F6A2-1414-F311830F6E2B}"/>
              </a:ext>
            </a:extLst>
          </p:cNvPr>
          <p:cNvSpPr>
            <a:spLocks noGrp="1"/>
          </p:cNvSpPr>
          <p:nvPr>
            <p:ph type="ctrTitle"/>
          </p:nvPr>
        </p:nvSpPr>
        <p:spPr>
          <a:xfrm>
            <a:off x="1524003" y="1999615"/>
            <a:ext cx="9144000" cy="2764028"/>
          </a:xfrm>
        </p:spPr>
        <p:txBody>
          <a:bodyPr anchor="ctr">
            <a:normAutofit/>
          </a:bodyPr>
          <a:lstStyle/>
          <a:p>
            <a:r>
              <a:rPr lang="en-US" sz="7200"/>
              <a:t>Applications</a:t>
            </a:r>
          </a:p>
        </p:txBody>
      </p:sp>
      <p:sp>
        <p:nvSpPr>
          <p:cNvPr id="21" name="Rectangle 2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3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AF68F-5864-C204-1A2B-7EE9E5198C48}"/>
              </a:ext>
            </a:extLst>
          </p:cNvPr>
          <p:cNvSpPr>
            <a:spLocks noGrp="1"/>
          </p:cNvSpPr>
          <p:nvPr>
            <p:ph type="title"/>
          </p:nvPr>
        </p:nvSpPr>
        <p:spPr>
          <a:xfrm>
            <a:off x="761801" y="283714"/>
            <a:ext cx="9906799" cy="1161688"/>
          </a:xfrm>
        </p:spPr>
        <p:txBody>
          <a:bodyPr anchor="ctr">
            <a:normAutofit/>
          </a:bodyPr>
          <a:lstStyle/>
          <a:p>
            <a:r>
              <a:rPr lang="en-US" sz="4000" dirty="0" err="1"/>
              <a:t>ApplyTexas</a:t>
            </a:r>
            <a:r>
              <a:rPr lang="en-US" sz="4000" dirty="0"/>
              <a:t> and Common App</a:t>
            </a:r>
          </a:p>
        </p:txBody>
      </p:sp>
      <p:sp>
        <p:nvSpPr>
          <p:cNvPr id="3" name="Content Placeholder 2">
            <a:extLst>
              <a:ext uri="{FF2B5EF4-FFF2-40B4-BE49-F238E27FC236}">
                <a16:creationId xmlns:a16="http://schemas.microsoft.com/office/drawing/2014/main" id="{DC73EE0F-E9E6-946C-2F84-0CA655F28F5C}"/>
              </a:ext>
            </a:extLst>
          </p:cNvPr>
          <p:cNvSpPr>
            <a:spLocks noGrp="1"/>
          </p:cNvSpPr>
          <p:nvPr>
            <p:ph idx="1"/>
          </p:nvPr>
        </p:nvSpPr>
        <p:spPr>
          <a:xfrm>
            <a:off x="761801" y="2217761"/>
            <a:ext cx="9621452" cy="4034116"/>
          </a:xfrm>
        </p:spPr>
        <p:txBody>
          <a:bodyPr anchor="ctr">
            <a:normAutofit/>
          </a:bodyPr>
          <a:lstStyle/>
          <a:p>
            <a:r>
              <a:rPr lang="en-US" sz="1400" dirty="0" err="1">
                <a:hlinkClick r:id="rId2"/>
              </a:rPr>
              <a:t>ApplyTexas</a:t>
            </a:r>
            <a:r>
              <a:rPr lang="en-US" sz="1400" dirty="0">
                <a:hlinkClick r:id="rId2"/>
              </a:rPr>
              <a:t> - Applicant Home Page</a:t>
            </a:r>
            <a:endParaRPr lang="en-US" sz="1400" dirty="0"/>
          </a:p>
          <a:p>
            <a:pPr lvl="1"/>
            <a:r>
              <a:rPr lang="en-US" sz="1600" dirty="0"/>
              <a:t>Apply to many Texas institutions of higher education (your created profile will prepopulate the application for each institution).</a:t>
            </a:r>
          </a:p>
          <a:p>
            <a:r>
              <a:rPr lang="en-US" sz="1400" dirty="0">
                <a:hlinkClick r:id="rId3"/>
              </a:rPr>
              <a:t>Apply to college with Common App | Your future starts here</a:t>
            </a:r>
            <a:endParaRPr lang="en-US" sz="1400" dirty="0"/>
          </a:p>
          <a:p>
            <a:pPr lvl="1"/>
            <a:r>
              <a:rPr lang="en-US" sz="1600" dirty="0"/>
              <a:t>Apply to many institutions of higher education (your created profile will prepopulate the application for each institution).</a:t>
            </a:r>
          </a:p>
        </p:txBody>
      </p:sp>
    </p:spTree>
    <p:extLst>
      <p:ext uri="{BB962C8B-B14F-4D97-AF65-F5344CB8AC3E}">
        <p14:creationId xmlns:p14="http://schemas.microsoft.com/office/powerpoint/2010/main" val="147072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5CF889-1882-0E97-2D83-74D85AE17D9F}"/>
              </a:ext>
            </a:extLst>
          </p:cNvPr>
          <p:cNvSpPr>
            <a:spLocks noGrp="1"/>
          </p:cNvSpPr>
          <p:nvPr>
            <p:ph type="title"/>
          </p:nvPr>
        </p:nvSpPr>
        <p:spPr>
          <a:xfrm>
            <a:off x="1115568" y="548640"/>
            <a:ext cx="10168128" cy="1179576"/>
          </a:xfrm>
        </p:spPr>
        <p:txBody>
          <a:bodyPr>
            <a:normAutofit/>
          </a:bodyPr>
          <a:lstStyle/>
          <a:p>
            <a:r>
              <a:rPr lang="en-US" sz="4000"/>
              <a:t>Costs of applications</a:t>
            </a:r>
          </a:p>
        </p:txBody>
      </p:sp>
      <p:sp>
        <p:nvSpPr>
          <p:cNvPr id="13" name="Rectangle 1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7BDA083-5259-383B-50C5-7D5F309D876D}"/>
              </a:ext>
            </a:extLst>
          </p:cNvPr>
          <p:cNvSpPr>
            <a:spLocks noGrp="1"/>
          </p:cNvSpPr>
          <p:nvPr>
            <p:ph idx="1"/>
          </p:nvPr>
        </p:nvSpPr>
        <p:spPr>
          <a:xfrm>
            <a:off x="1115568" y="2481943"/>
            <a:ext cx="10168128" cy="3695020"/>
          </a:xfrm>
        </p:spPr>
        <p:txBody>
          <a:bodyPr>
            <a:normAutofit/>
          </a:bodyPr>
          <a:lstStyle/>
          <a:p>
            <a:r>
              <a:rPr lang="en-US" sz="2200" dirty="0"/>
              <a:t>Some are free applications</a:t>
            </a:r>
          </a:p>
          <a:p>
            <a:pPr lvl="1"/>
            <a:r>
              <a:rPr lang="en-US" sz="2200" dirty="0"/>
              <a:t>HCC is FREE!</a:t>
            </a:r>
          </a:p>
          <a:p>
            <a:pPr marL="457200" lvl="1" indent="0">
              <a:buNone/>
            </a:pPr>
            <a:endParaRPr lang="en-US" sz="2200" dirty="0"/>
          </a:p>
          <a:p>
            <a:r>
              <a:rPr lang="en-US" sz="2200" dirty="0"/>
              <a:t>Check with your career counselor to see if you are eligible for a fee waiver.</a:t>
            </a:r>
          </a:p>
        </p:txBody>
      </p:sp>
    </p:spTree>
    <p:extLst>
      <p:ext uri="{BB962C8B-B14F-4D97-AF65-F5344CB8AC3E}">
        <p14:creationId xmlns:p14="http://schemas.microsoft.com/office/powerpoint/2010/main" val="3824136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910439-6CAC-B8EF-74D8-F84A709ADA8D}"/>
              </a:ext>
            </a:extLst>
          </p:cNvPr>
          <p:cNvSpPr>
            <a:spLocks noGrp="1"/>
          </p:cNvSpPr>
          <p:nvPr>
            <p:ph type="ctrTitle"/>
          </p:nvPr>
        </p:nvSpPr>
        <p:spPr>
          <a:xfrm>
            <a:off x="2197101" y="735283"/>
            <a:ext cx="4978399" cy="3165045"/>
          </a:xfrm>
        </p:spPr>
        <p:txBody>
          <a:bodyPr anchor="b">
            <a:normAutofit/>
          </a:bodyPr>
          <a:lstStyle/>
          <a:p>
            <a:pPr algn="l"/>
            <a:r>
              <a:rPr lang="en-US" sz="5200"/>
              <a:t>Degree Planning</a:t>
            </a:r>
          </a:p>
        </p:txBody>
      </p:sp>
      <p:sp>
        <p:nvSpPr>
          <p:cNvPr id="3" name="Subtitle 2">
            <a:extLst>
              <a:ext uri="{FF2B5EF4-FFF2-40B4-BE49-F238E27FC236}">
                <a16:creationId xmlns:a16="http://schemas.microsoft.com/office/drawing/2014/main" id="{432F6E73-4438-7799-65A5-0E7FEDE27B29}"/>
              </a:ext>
            </a:extLst>
          </p:cNvPr>
          <p:cNvSpPr>
            <a:spLocks noGrp="1"/>
          </p:cNvSpPr>
          <p:nvPr>
            <p:ph type="subTitle" idx="1"/>
          </p:nvPr>
        </p:nvSpPr>
        <p:spPr>
          <a:xfrm>
            <a:off x="2197101" y="4078423"/>
            <a:ext cx="4978399" cy="2058657"/>
          </a:xfrm>
        </p:spPr>
        <p:txBody>
          <a:bodyPr>
            <a:normAutofit/>
          </a:bodyPr>
          <a:lstStyle/>
          <a:p>
            <a:pPr algn="l"/>
            <a:endParaRPr lang="en-US"/>
          </a:p>
        </p:txBody>
      </p:sp>
      <p:pic>
        <p:nvPicPr>
          <p:cNvPr id="7" name="Graphic 6" descr="Checkmark">
            <a:extLst>
              <a:ext uri="{FF2B5EF4-FFF2-40B4-BE49-F238E27FC236}">
                <a16:creationId xmlns:a16="http://schemas.microsoft.com/office/drawing/2014/main" id="{8F366CEB-7E04-EFAF-5EAC-29057FC5D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Checkmark">
            <a:extLst>
              <a:ext uri="{FF2B5EF4-FFF2-40B4-BE49-F238E27FC236}">
                <a16:creationId xmlns:a16="http://schemas.microsoft.com/office/drawing/2014/main" id="{96C9E53D-4F91-424D-87FC-5B86F4FFDE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15085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441B68CD-B7CC-439F-B33E-97C54DBBE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TYPES OF AID</a:t>
            </a:r>
          </a:p>
        </p:txBody>
      </p:sp>
    </p:spTree>
    <p:extLst>
      <p:ext uri="{BB962C8B-B14F-4D97-AF65-F5344CB8AC3E}">
        <p14:creationId xmlns:p14="http://schemas.microsoft.com/office/powerpoint/2010/main" val="3395490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DB87D4-E3EC-8C78-9133-8D36BF3393BC}"/>
              </a:ext>
            </a:extLst>
          </p:cNvPr>
          <p:cNvSpPr>
            <a:spLocks noGrp="1"/>
          </p:cNvSpPr>
          <p:nvPr>
            <p:ph type="title"/>
          </p:nvPr>
        </p:nvSpPr>
        <p:spPr>
          <a:xfrm>
            <a:off x="1115568" y="548640"/>
            <a:ext cx="10168128" cy="1179576"/>
          </a:xfrm>
        </p:spPr>
        <p:txBody>
          <a:bodyPr>
            <a:normAutofit/>
          </a:bodyPr>
          <a:lstStyle/>
          <a:p>
            <a:r>
              <a:rPr lang="en-US" sz="4000"/>
              <a:t>Programs and Pathways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0DD1813-235C-9808-36DD-E8FC2D339789}"/>
              </a:ext>
            </a:extLst>
          </p:cNvPr>
          <p:cNvSpPr>
            <a:spLocks noGrp="1"/>
          </p:cNvSpPr>
          <p:nvPr>
            <p:ph idx="1"/>
          </p:nvPr>
        </p:nvSpPr>
        <p:spPr>
          <a:xfrm>
            <a:off x="1115568" y="2481943"/>
            <a:ext cx="10168128" cy="3695020"/>
          </a:xfrm>
        </p:spPr>
        <p:txBody>
          <a:bodyPr>
            <a:normAutofit/>
          </a:bodyPr>
          <a:lstStyle/>
          <a:p>
            <a:r>
              <a:rPr lang="en-US" sz="1700"/>
              <a:t>I spoke with many of you after the presentation.  The following slides include helpful links for career exploration and degree planning.  </a:t>
            </a:r>
          </a:p>
          <a:p>
            <a:pPr lvl="1"/>
            <a:r>
              <a:rPr lang="en-US" sz="1700"/>
              <a:t>Look at the career field or graduate program to help you decide and plan on your degree program.</a:t>
            </a:r>
          </a:p>
          <a:p>
            <a:pPr lvl="2"/>
            <a:r>
              <a:rPr lang="en-US" sz="1700">
                <a:hlinkClick r:id="rId2"/>
              </a:rPr>
              <a:t>Houston Community College - Acalog ACMS™ (hccs.edu)</a:t>
            </a:r>
            <a:endParaRPr lang="en-US" sz="1700"/>
          </a:p>
          <a:p>
            <a:pPr lvl="2"/>
            <a:r>
              <a:rPr lang="en-US" sz="1700">
                <a:hlinkClick r:id="rId3"/>
              </a:rPr>
              <a:t>Transfers | Houston Community College (HCC) | We are Houston's Community College (hccs.edu)</a:t>
            </a:r>
            <a:endParaRPr lang="en-US" sz="1700"/>
          </a:p>
          <a:p>
            <a:pPr lvl="2"/>
            <a:r>
              <a:rPr lang="en-US" sz="1700">
                <a:hlinkClick r:id="rId4"/>
              </a:rPr>
              <a:t>TMDSAS Homepage</a:t>
            </a:r>
            <a:r>
              <a:rPr lang="en-US" sz="1700"/>
              <a:t> for Medical, Dental, and Veterinarian interests</a:t>
            </a:r>
          </a:p>
          <a:p>
            <a:pPr lvl="2"/>
            <a:r>
              <a:rPr lang="en-US" sz="1700">
                <a:hlinkClick r:id="rId5"/>
              </a:rPr>
              <a:t>Engineering document I created if interested in one of our pathways</a:t>
            </a:r>
            <a:endParaRPr lang="en-US" sz="1700"/>
          </a:p>
          <a:p>
            <a:pPr lvl="1"/>
            <a:r>
              <a:rPr lang="en-US" sz="1700"/>
              <a:t>Not sure what to do?  </a:t>
            </a:r>
          </a:p>
          <a:p>
            <a:pPr lvl="2"/>
            <a:r>
              <a:rPr lang="en-US" sz="1700"/>
              <a:t>Look for a free career assessment: </a:t>
            </a:r>
            <a:r>
              <a:rPr lang="en-US" sz="1700">
                <a:hlinkClick r:id="rId6"/>
              </a:rPr>
              <a:t>hccs.lightcastcc.com/?radius=&amp;region=Houston-The Woodlands-Sugar Land%2C TX</a:t>
            </a:r>
            <a:endParaRPr lang="en-US" sz="1700"/>
          </a:p>
          <a:p>
            <a:pPr lvl="2"/>
            <a:r>
              <a:rPr lang="en-US" sz="1700"/>
              <a:t>Interview or request to shadow a professional in a particular field (most love to inform and help students!)</a:t>
            </a:r>
          </a:p>
          <a:p>
            <a:pPr lvl="1"/>
            <a:endParaRPr lang="en-US" sz="1700"/>
          </a:p>
          <a:p>
            <a:endParaRPr lang="en-US" sz="1700"/>
          </a:p>
        </p:txBody>
      </p:sp>
    </p:spTree>
    <p:extLst>
      <p:ext uri="{BB962C8B-B14F-4D97-AF65-F5344CB8AC3E}">
        <p14:creationId xmlns:p14="http://schemas.microsoft.com/office/powerpoint/2010/main" val="272208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365CE-B32F-8510-046A-343B1082D554}"/>
              </a:ext>
            </a:extLst>
          </p:cNvPr>
          <p:cNvSpPr>
            <a:spLocks noGrp="1"/>
          </p:cNvSpPr>
          <p:nvPr>
            <p:ph type="title"/>
          </p:nvPr>
        </p:nvSpPr>
        <p:spPr>
          <a:xfrm>
            <a:off x="429768" y="411480"/>
            <a:ext cx="11201400" cy="1106424"/>
          </a:xfrm>
        </p:spPr>
        <p:txBody>
          <a:bodyPr>
            <a:normAutofit/>
          </a:bodyPr>
          <a:lstStyle/>
          <a:p>
            <a:r>
              <a:rPr lang="en-US" sz="3600"/>
              <a:t>My contact information</a:t>
            </a:r>
          </a:p>
        </p:txBody>
      </p:sp>
      <p:sp>
        <p:nvSpPr>
          <p:cNvPr id="38" name="Rectangle 37">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screenshot of a computer">
            <a:extLst>
              <a:ext uri="{FF2B5EF4-FFF2-40B4-BE49-F238E27FC236}">
                <a16:creationId xmlns:a16="http://schemas.microsoft.com/office/drawing/2014/main" id="{0AF15B95-58B7-A120-D693-8367D5679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68" y="2469566"/>
            <a:ext cx="6702552" cy="3016147"/>
          </a:xfrm>
          <a:prstGeom prst="rect">
            <a:avLst/>
          </a:prstGeom>
        </p:spPr>
      </p:pic>
      <p:sp useBgFill="1">
        <p:nvSpPr>
          <p:cNvPr id="39" name="Rectangle 3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D4B5ED-0113-1F63-BF7D-71E13CFB017F}"/>
              </a:ext>
            </a:extLst>
          </p:cNvPr>
          <p:cNvSpPr>
            <a:spLocks noGrp="1"/>
          </p:cNvSpPr>
          <p:nvPr>
            <p:ph idx="1"/>
          </p:nvPr>
        </p:nvSpPr>
        <p:spPr>
          <a:xfrm>
            <a:off x="7562088" y="1954853"/>
            <a:ext cx="3455097" cy="3959352"/>
          </a:xfrm>
        </p:spPr>
        <p:txBody>
          <a:bodyPr anchor="ctr">
            <a:normAutofit/>
          </a:bodyPr>
          <a:lstStyle/>
          <a:p>
            <a:r>
              <a:rPr lang="en-US" sz="1800" dirty="0"/>
              <a:t>I revised Financial Aid’s presentation to include direct and helpful links</a:t>
            </a:r>
          </a:p>
          <a:p>
            <a:r>
              <a:rPr lang="en-US" sz="1800" dirty="0"/>
              <a:t>I can help your student with any HCCS advising or application help (but also don’t mind discussing general career advice or other programs that may be the appropriate fit for your student).</a:t>
            </a:r>
          </a:p>
          <a:p>
            <a:pPr marL="0" indent="0">
              <a:buNone/>
            </a:pPr>
            <a:r>
              <a:rPr lang="en-US" sz="1800" dirty="0"/>
              <a:t>  </a:t>
            </a:r>
          </a:p>
          <a:p>
            <a:endParaRPr lang="en-US" sz="1800" dirty="0"/>
          </a:p>
        </p:txBody>
      </p:sp>
    </p:spTree>
    <p:extLst>
      <p:ext uri="{BB962C8B-B14F-4D97-AF65-F5344CB8AC3E}">
        <p14:creationId xmlns:p14="http://schemas.microsoft.com/office/powerpoint/2010/main" val="178499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GRANTS: </a:t>
            </a:r>
          </a:p>
        </p:txBody>
      </p:sp>
      <p:sp>
        <p:nvSpPr>
          <p:cNvPr id="4" name="Content Placeholder 2">
            <a:extLst>
              <a:ext uri="{FF2B5EF4-FFF2-40B4-BE49-F238E27FC236}">
                <a16:creationId xmlns:a16="http://schemas.microsoft.com/office/drawing/2014/main" id="{773325D8-2A53-48DF-8912-9DDFDD78771E}"/>
              </a:ext>
            </a:extLst>
          </p:cNvPr>
          <p:cNvSpPr txBox="1">
            <a:spLocks/>
          </p:cNvSpPr>
          <p:nvPr/>
        </p:nvSpPr>
        <p:spPr>
          <a:xfrm>
            <a:off x="4181695" y="1684421"/>
            <a:ext cx="7800241" cy="4427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FFB819"/>
              </a:buClr>
              <a:buFont typeface="Courier New" panose="02070309020205020404" pitchFamily="49" charset="0"/>
              <a:buChar char="o"/>
            </a:pPr>
            <a:r>
              <a:rPr lang="en-US" sz="2000" dirty="0">
                <a:latin typeface="Leelawadee UI" panose="020B0502040204020203" pitchFamily="34" charset="-34"/>
                <a:cs typeface="Leelawadee UI" panose="020B0502040204020203" pitchFamily="34" charset="-34"/>
              </a:rPr>
              <a:t>Federal Pell Grant (Pell)</a:t>
            </a:r>
          </a:p>
          <a:p>
            <a:pPr lvl="1" fontAlgn="base">
              <a:buClr>
                <a:srgbClr val="FFB819"/>
              </a:buClr>
              <a:buFont typeface="Courier New" panose="02070309020205020404" pitchFamily="49" charset="0"/>
              <a:buChar char="o"/>
            </a:pPr>
            <a:r>
              <a:rPr lang="en-US" sz="1200" dirty="0">
                <a:hlinkClick r:id="rId3"/>
              </a:rPr>
              <a:t>Federal Pell Grants | Federal Student Aid</a:t>
            </a:r>
            <a:endParaRPr lang="en-US" sz="1600" dirty="0">
              <a:latin typeface="Leelawadee UI" panose="020B0502040204020203" pitchFamily="34" charset="-34"/>
              <a:cs typeface="Leelawadee UI" panose="020B0502040204020203" pitchFamily="34" charset="-34"/>
            </a:endParaRPr>
          </a:p>
          <a:p>
            <a:pPr fontAlgn="base">
              <a:buClr>
                <a:srgbClr val="FFB819"/>
              </a:buClr>
              <a:buFont typeface="Courier New" panose="02070309020205020404" pitchFamily="49" charset="0"/>
              <a:buChar char="o"/>
            </a:pPr>
            <a:r>
              <a:rPr lang="en-US" sz="2000" dirty="0">
                <a:latin typeface="Leelawadee UI" panose="020B0502040204020203" pitchFamily="34" charset="-34"/>
                <a:cs typeface="Leelawadee UI" panose="020B0502040204020203" pitchFamily="34" charset="-34"/>
              </a:rPr>
              <a:t>Federal Supplemental Education Opportunity Grant (FSEOG)</a:t>
            </a:r>
          </a:p>
          <a:p>
            <a:pPr lvl="1" fontAlgn="base">
              <a:buClr>
                <a:srgbClr val="FFB819"/>
              </a:buClr>
              <a:buFont typeface="Courier New" panose="02070309020205020404" pitchFamily="49" charset="0"/>
              <a:buChar char="o"/>
            </a:pPr>
            <a:r>
              <a:rPr lang="en-US" sz="1200" dirty="0">
                <a:hlinkClick r:id="rId4"/>
              </a:rPr>
              <a:t>FSEOG (Grants) | Federal Student Aid</a:t>
            </a:r>
            <a:endParaRPr lang="en-US" sz="1600" dirty="0">
              <a:latin typeface="Leelawadee UI" panose="020B0502040204020203" pitchFamily="34" charset="-34"/>
              <a:cs typeface="Leelawadee UI" panose="020B0502040204020203" pitchFamily="34" charset="-34"/>
            </a:endParaRPr>
          </a:p>
          <a:p>
            <a:pPr fontAlgn="base">
              <a:buClr>
                <a:srgbClr val="FFB819"/>
              </a:buClr>
              <a:buFont typeface="Courier New" panose="02070309020205020404" pitchFamily="49" charset="0"/>
              <a:buChar char="o"/>
            </a:pPr>
            <a:r>
              <a:rPr lang="en-US" sz="2000" dirty="0">
                <a:latin typeface="Leelawadee UI" panose="020B0502040204020203" pitchFamily="34" charset="-34"/>
                <a:cs typeface="Leelawadee UI" panose="020B0502040204020203" pitchFamily="34" charset="-34"/>
              </a:rPr>
              <a:t>Texas Educational Opportunity Grant (TEOG)</a:t>
            </a:r>
          </a:p>
          <a:p>
            <a:pPr lvl="1" fontAlgn="base">
              <a:buClr>
                <a:srgbClr val="FFB819"/>
              </a:buClr>
              <a:buFont typeface="Courier New" panose="02070309020205020404" pitchFamily="49" charset="0"/>
              <a:buChar char="o"/>
            </a:pPr>
            <a:r>
              <a:rPr lang="en-US" sz="1200" dirty="0">
                <a:hlinkClick r:id="rId5"/>
              </a:rPr>
              <a:t>Texas Educational Opportunity Grant | Houston Community College - HCC (hccs.edu)</a:t>
            </a:r>
            <a:endParaRPr lang="en-US" sz="1600" dirty="0">
              <a:latin typeface="Leelawadee UI" panose="020B0502040204020203" pitchFamily="34" charset="-34"/>
              <a:cs typeface="Leelawadee UI" panose="020B0502040204020203" pitchFamily="34" charset="-34"/>
            </a:endParaRPr>
          </a:p>
          <a:p>
            <a:pPr fontAlgn="base">
              <a:buClr>
                <a:srgbClr val="FFB819"/>
              </a:buClr>
              <a:buFont typeface="Courier New" panose="02070309020205020404" pitchFamily="49" charset="0"/>
              <a:buChar char="o"/>
            </a:pPr>
            <a:r>
              <a:rPr lang="en-US" sz="2000" dirty="0">
                <a:latin typeface="Leelawadee UI" panose="020B0502040204020203" pitchFamily="34" charset="-34"/>
                <a:cs typeface="Leelawadee UI" panose="020B0502040204020203" pitchFamily="34" charset="-34"/>
              </a:rPr>
              <a:t>Texas Public Education Grant (TPEG)</a:t>
            </a:r>
          </a:p>
          <a:p>
            <a:pPr lvl="1" fontAlgn="base">
              <a:buClr>
                <a:srgbClr val="FFB819"/>
              </a:buClr>
              <a:buFont typeface="Courier New" panose="02070309020205020404" pitchFamily="49" charset="0"/>
              <a:buChar char="o"/>
            </a:pPr>
            <a:r>
              <a:rPr lang="en-US" sz="1200" dirty="0">
                <a:hlinkClick r:id="rId6"/>
              </a:rPr>
              <a:t>Texas Public Education Grant | Houston Community College - HCC (hccs.edu)</a:t>
            </a:r>
            <a:endParaRPr lang="en-US" sz="1600" dirty="0">
              <a:latin typeface="Leelawadee UI" panose="020B0502040204020203" pitchFamily="34" charset="-34"/>
              <a:cs typeface="Leelawadee UI" panose="020B0502040204020203" pitchFamily="34" charset="-34"/>
            </a:endParaRPr>
          </a:p>
          <a:p>
            <a:pPr fontAlgn="base">
              <a:buClr>
                <a:srgbClr val="FFB819"/>
              </a:buClr>
              <a:buFont typeface="Courier New" panose="02070309020205020404" pitchFamily="49" charset="0"/>
              <a:buChar char="o"/>
            </a:pPr>
            <a:r>
              <a:rPr lang="en-US" sz="2000" dirty="0">
                <a:latin typeface="Leelawadee UI" panose="020B0502040204020203" pitchFamily="34" charset="-34"/>
                <a:cs typeface="Leelawadee UI" panose="020B0502040204020203" pitchFamily="34" charset="-34"/>
              </a:rPr>
              <a:t>TEACH Grant</a:t>
            </a:r>
          </a:p>
          <a:p>
            <a:pPr lvl="1" fontAlgn="base">
              <a:buClr>
                <a:srgbClr val="FFB819"/>
              </a:buClr>
              <a:buFont typeface="Courier New" panose="02070309020205020404" pitchFamily="49" charset="0"/>
              <a:buChar char="o"/>
            </a:pPr>
            <a:r>
              <a:rPr lang="en-US" sz="1200" dirty="0">
                <a:hlinkClick r:id="rId7"/>
              </a:rPr>
              <a:t>TEACH Grant | Houston Community College - HCC (hccs.edu)</a:t>
            </a:r>
            <a:endParaRPr lang="en-US" sz="1600" dirty="0">
              <a:latin typeface="Leelawadee UI" panose="020B0502040204020203" pitchFamily="34" charset="-34"/>
              <a:cs typeface="Leelawadee UI" panose="020B0502040204020203" pitchFamily="34" charset="-34"/>
            </a:endParaRPr>
          </a:p>
          <a:p>
            <a:pPr>
              <a:spcBef>
                <a:spcPts val="600"/>
              </a:spcBef>
              <a:buClr>
                <a:srgbClr val="FFB819"/>
              </a:buClr>
              <a:buSzPct val="100000"/>
              <a:buFont typeface="Courier New" panose="02070309020205020404" pitchFamily="49" charset="0"/>
              <a:buChar char="o"/>
              <a:defRPr sz="2000"/>
            </a:pPr>
            <a:r>
              <a:rPr lang="en-US" sz="2000" dirty="0">
                <a:latin typeface="Leelawadee UI" panose="020B0502040204020203" pitchFamily="34" charset="-34"/>
                <a:cs typeface="Leelawadee UI" panose="020B0502040204020203" pitchFamily="34" charset="-34"/>
              </a:rPr>
              <a:t>State Grants</a:t>
            </a:r>
            <a:endParaRPr lang="en-US" sz="2000" spc="100" dirty="0">
              <a:latin typeface="Leelawadee UI" panose="020B0502040204020203" pitchFamily="34" charset="-34"/>
              <a:cs typeface="Leelawadee UI" panose="020B0502040204020203" pitchFamily="34" charset="-34"/>
            </a:endParaRPr>
          </a:p>
          <a:p>
            <a:pPr>
              <a:spcBef>
                <a:spcPts val="600"/>
              </a:spcBef>
              <a:buClr>
                <a:srgbClr val="FFB819"/>
              </a:buClr>
              <a:buSzPct val="100000"/>
              <a:buFont typeface="Courier New" panose="02070309020205020404" pitchFamily="49" charset="0"/>
              <a:buChar char="o"/>
              <a:defRPr sz="2000"/>
            </a:pPr>
            <a:r>
              <a:rPr lang="en-US" sz="2000" spc="100" dirty="0">
                <a:latin typeface="Leelawadee UI" panose="020B0502040204020203" pitchFamily="34" charset="-34"/>
                <a:cs typeface="Leelawadee UI" panose="020B0502040204020203" pitchFamily="34" charset="-34"/>
              </a:rPr>
              <a:t>Institutional Grants</a:t>
            </a:r>
          </a:p>
          <a:p>
            <a:pPr>
              <a:spcBef>
                <a:spcPts val="600"/>
              </a:spcBef>
              <a:buClr>
                <a:srgbClr val="FFB819"/>
              </a:buClr>
              <a:buSzPct val="100000"/>
              <a:buFont typeface="Courier New" panose="02070309020205020404" pitchFamily="49" charset="0"/>
              <a:buChar char="o"/>
              <a:defRPr sz="2000"/>
            </a:pPr>
            <a:endParaRPr lang="en-US" sz="2000" spc="100" dirty="0">
              <a:latin typeface="Leelawadee UI" panose="020B0502040204020203" pitchFamily="34" charset="-34"/>
              <a:cs typeface="Leelawadee UI" panose="020B0502040204020203" pitchFamily="34" charset="-34"/>
            </a:endParaRPr>
          </a:p>
          <a:p>
            <a:pPr marL="0" indent="0">
              <a:spcBef>
                <a:spcPts val="600"/>
              </a:spcBef>
              <a:buClr>
                <a:srgbClr val="FFB819"/>
              </a:buClr>
              <a:buSzPct val="100000"/>
              <a:buNone/>
              <a:defRPr sz="2000"/>
            </a:pPr>
            <a:r>
              <a:rPr lang="en-US" sz="2000" spc="100" dirty="0">
                <a:latin typeface="Leelawadee UI" panose="020B0502040204020203" pitchFamily="34" charset="-34"/>
                <a:cs typeface="Leelawadee UI" panose="020B0502040204020203" pitchFamily="34" charset="-34"/>
              </a:rPr>
              <a:t>*For more information on grants, please visit:</a:t>
            </a:r>
          </a:p>
          <a:p>
            <a:pPr marL="0" indent="0">
              <a:spcBef>
                <a:spcPts val="600"/>
              </a:spcBef>
              <a:buClr>
                <a:srgbClr val="FFB819"/>
              </a:buClr>
              <a:buSzPct val="100000"/>
              <a:buNone/>
              <a:defRPr sz="2000"/>
            </a:pPr>
            <a:r>
              <a:rPr lang="en-US" dirty="0">
                <a:hlinkClick r:id="rId8"/>
              </a:rPr>
              <a:t>Grants | Houston Community College - HCC (hccs.edu)</a:t>
            </a:r>
            <a:endParaRPr lang="en-US" sz="2000" spc="100" dirty="0">
              <a:latin typeface="Leelawadee UI" panose="020B0502040204020203" pitchFamily="34" charset="-34"/>
              <a:cs typeface="Leelawadee UI" panose="020B0502040204020203" pitchFamily="34" charset="-34"/>
            </a:endParaRPr>
          </a:p>
        </p:txBody>
      </p:sp>
      <p:pic>
        <p:nvPicPr>
          <p:cNvPr id="3" name="Picture 2" descr="Icon&#10;&#10;Description automatically generated">
            <a:extLst>
              <a:ext uri="{FF2B5EF4-FFF2-40B4-BE49-F238E27FC236}">
                <a16:creationId xmlns:a16="http://schemas.microsoft.com/office/drawing/2014/main" id="{8CB00260-FDB9-433B-8671-CCB05D2D60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064" y="2071305"/>
            <a:ext cx="3861941" cy="3861941"/>
          </a:xfrm>
          <a:prstGeom prst="rect">
            <a:avLst/>
          </a:prstGeom>
        </p:spPr>
      </p:pic>
    </p:spTree>
    <p:extLst>
      <p:ext uri="{BB962C8B-B14F-4D97-AF65-F5344CB8AC3E}">
        <p14:creationId xmlns:p14="http://schemas.microsoft.com/office/powerpoint/2010/main" val="76832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56"/>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SCHOLARSHIPS</a:t>
            </a:r>
          </a:p>
        </p:txBody>
      </p:sp>
      <p:sp>
        <p:nvSpPr>
          <p:cNvPr id="4" name="Content Placeholder 2">
            <a:extLst>
              <a:ext uri="{FF2B5EF4-FFF2-40B4-BE49-F238E27FC236}">
                <a16:creationId xmlns:a16="http://schemas.microsoft.com/office/drawing/2014/main" id="{82AFD895-A54B-492A-9FAC-962181895A72}"/>
              </a:ext>
            </a:extLst>
          </p:cNvPr>
          <p:cNvSpPr txBox="1">
            <a:spLocks/>
          </p:cNvSpPr>
          <p:nvPr/>
        </p:nvSpPr>
        <p:spPr>
          <a:xfrm>
            <a:off x="5010168" y="1732222"/>
            <a:ext cx="6817071" cy="4364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2000" dirty="0">
                <a:latin typeface="Leelawadee UI" panose="020B0502040204020203" pitchFamily="34" charset="-34"/>
                <a:cs typeface="Leelawadee UI" panose="020B0502040204020203" pitchFamily="34" charset="-34"/>
              </a:rPr>
              <a:t>Organizations related to your field of interest</a:t>
            </a:r>
          </a:p>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2000" dirty="0">
                <a:latin typeface="Leelawadee UI" panose="020B0502040204020203" pitchFamily="34" charset="-34"/>
                <a:cs typeface="Leelawadee UI" panose="020B0502040204020203" pitchFamily="34" charset="-34"/>
              </a:rPr>
              <a:t>Ethnicity-based</a:t>
            </a:r>
          </a:p>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2000" dirty="0">
                <a:latin typeface="Leelawadee UI" panose="020B0502040204020203" pitchFamily="34" charset="-34"/>
                <a:cs typeface="Leelawadee UI" panose="020B0502040204020203" pitchFamily="34" charset="-34"/>
              </a:rPr>
              <a:t>Your employer or your parent’s employers</a:t>
            </a:r>
          </a:p>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2000" dirty="0">
                <a:latin typeface="Leelawadee UI" panose="020B0502040204020203" pitchFamily="34" charset="-34"/>
                <a:cs typeface="Leelawadee UI" panose="020B0502040204020203" pitchFamily="34" charset="-34"/>
              </a:rPr>
              <a:t>Religious or community organizations</a:t>
            </a:r>
          </a:p>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2000" dirty="0">
                <a:latin typeface="Leelawadee UI" panose="020B0502040204020203" pitchFamily="34" charset="-34"/>
                <a:cs typeface="Leelawadee UI" panose="020B0502040204020203" pitchFamily="34" charset="-34"/>
              </a:rPr>
              <a:t>Local businesses or civic groups</a:t>
            </a:r>
          </a:p>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2000" dirty="0">
                <a:latin typeface="Leelawadee UI" panose="020B0502040204020203" pitchFamily="34" charset="-34"/>
                <a:cs typeface="Leelawadee UI" panose="020B0502040204020203" pitchFamily="34" charset="-34"/>
              </a:rPr>
              <a:t>Institutional</a:t>
            </a:r>
          </a:p>
          <a:p>
            <a:pPr marL="800100" lvl="1" indent="-342900" defTabSz="822959">
              <a:spcBef>
                <a:spcPts val="400"/>
              </a:spcBef>
              <a:buClr>
                <a:srgbClr val="FFB819"/>
              </a:buClr>
              <a:buSzPct val="100000"/>
              <a:buFont typeface="Courier New" panose="02070309020205020404" pitchFamily="49" charset="0"/>
              <a:buChar char="o"/>
              <a:tabLst>
                <a:tab pos="406400" algn="l"/>
              </a:tabLst>
              <a:defRPr sz="1800"/>
            </a:pPr>
            <a:r>
              <a:rPr lang="en-US" sz="1600" dirty="0">
                <a:hlinkClick r:id="rId3"/>
              </a:rPr>
              <a:t>Scholarships | Houston Community College - HCC (hccs.edu)</a:t>
            </a:r>
            <a:endParaRPr lang="en-US" sz="1600" dirty="0">
              <a:latin typeface="Leelawadee UI" panose="020B0502040204020203" pitchFamily="34" charset="-34"/>
              <a:cs typeface="Leelawadee UI" panose="020B0502040204020203" pitchFamily="34" charset="-34"/>
            </a:endParaRPr>
          </a:p>
          <a:p>
            <a:pPr marL="0" indent="0" defTabSz="822959">
              <a:spcBef>
                <a:spcPts val="400"/>
              </a:spcBef>
              <a:buClr>
                <a:srgbClr val="FFB819"/>
              </a:buClr>
              <a:buSzPct val="100000"/>
              <a:buNone/>
              <a:tabLst>
                <a:tab pos="406400" algn="l"/>
              </a:tabLst>
              <a:defRPr sz="1800"/>
            </a:pPr>
            <a:r>
              <a:rPr lang="en-US" sz="2000" dirty="0">
                <a:latin typeface="Leelawadee UI" panose="020B0502040204020203" pitchFamily="34" charset="-34"/>
                <a:cs typeface="Leelawadee UI" panose="020B0502040204020203" pitchFamily="34" charset="-34"/>
              </a:rPr>
              <a:t>* See the following for more:</a:t>
            </a:r>
            <a:endParaRPr lang="en-US" sz="1600" dirty="0">
              <a:latin typeface="Leelawadee UI" panose="020B0502040204020203" pitchFamily="34" charset="-34"/>
              <a:cs typeface="Leelawadee UI" panose="020B0502040204020203" pitchFamily="34" charset="-34"/>
            </a:endParaRPr>
          </a:p>
          <a:p>
            <a:pPr marL="0" indent="0" defTabSz="822959">
              <a:spcBef>
                <a:spcPts val="400"/>
              </a:spcBef>
              <a:buClr>
                <a:srgbClr val="FFB819"/>
              </a:buClr>
              <a:buSzPct val="100000"/>
              <a:buNone/>
              <a:tabLst>
                <a:tab pos="406400" algn="l"/>
              </a:tabLst>
              <a:defRPr sz="1800"/>
            </a:pPr>
            <a:r>
              <a:rPr lang="en-US" sz="2000" dirty="0">
                <a:hlinkClick r:id="rId4"/>
              </a:rPr>
              <a:t>The Ultimate Scholarship Book 2024: Billions... by Tanabe, Gen (amazon.com)</a:t>
            </a:r>
            <a:endParaRPr lang="en-US" sz="2000" dirty="0"/>
          </a:p>
          <a:p>
            <a:pPr marL="342900" indent="-342900" defTabSz="822959">
              <a:spcBef>
                <a:spcPts val="400"/>
              </a:spcBef>
              <a:buClr>
                <a:srgbClr val="FFB819"/>
              </a:buClr>
              <a:buSzPct val="100000"/>
              <a:buFont typeface="Courier New" panose="02070309020205020404" pitchFamily="49" charset="0"/>
              <a:buChar char="o"/>
              <a:tabLst>
                <a:tab pos="406400" algn="l"/>
              </a:tabLst>
              <a:defRPr sz="1800"/>
            </a:pPr>
            <a:endParaRPr lang="en-US" sz="2000" dirty="0">
              <a:latin typeface="Leelawadee UI" panose="020B0502040204020203" pitchFamily="34" charset="-34"/>
              <a:cs typeface="Leelawadee UI" panose="020B0502040204020203" pitchFamily="34" charset="-34"/>
            </a:endParaRPr>
          </a:p>
          <a:p>
            <a:pPr marL="0" indent="0" defTabSz="822959">
              <a:spcBef>
                <a:spcPts val="400"/>
              </a:spcBef>
              <a:buClr>
                <a:srgbClr val="FFB819"/>
              </a:buClr>
              <a:buSzPct val="100000"/>
              <a:buNone/>
              <a:tabLst>
                <a:tab pos="406400" algn="l"/>
              </a:tabLst>
              <a:defRPr sz="1800"/>
            </a:pPr>
            <a:endParaRPr lang="en-US" sz="2000" dirty="0">
              <a:latin typeface="Leelawadee UI" panose="020B0502040204020203" pitchFamily="34" charset="-34"/>
              <a:cs typeface="Leelawadee UI" panose="020B0502040204020203" pitchFamily="34" charset="-34"/>
            </a:endParaRPr>
          </a:p>
        </p:txBody>
      </p:sp>
      <p:sp>
        <p:nvSpPr>
          <p:cNvPr id="5" name="Rectangle 1">
            <a:extLst>
              <a:ext uri="{FF2B5EF4-FFF2-40B4-BE49-F238E27FC236}">
                <a16:creationId xmlns:a16="http://schemas.microsoft.com/office/drawing/2014/main" id="{A5739640-FFB0-4CCB-A190-4793DFF4C1C0}"/>
              </a:ext>
            </a:extLst>
          </p:cNvPr>
          <p:cNvSpPr txBox="1"/>
          <p:nvPr/>
        </p:nvSpPr>
        <p:spPr>
          <a:xfrm>
            <a:off x="846943" y="5125776"/>
            <a:ext cx="10800413"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latin typeface="Calibri"/>
                <a:ea typeface="Calibri"/>
                <a:cs typeface="Calibri"/>
                <a:sym typeface="Calibri"/>
              </a:defRPr>
            </a:lvl1pPr>
          </a:lstStyle>
          <a:p>
            <a:endParaRPr sz="2000" dirty="0">
              <a:latin typeface="Leelawadee UI" panose="020B0502040204020203" pitchFamily="34" charset="-34"/>
              <a:cs typeface="Leelawadee UI" panose="020B0502040204020203" pitchFamily="34" charset="-34"/>
            </a:endParaRPr>
          </a:p>
        </p:txBody>
      </p:sp>
      <p:pic>
        <p:nvPicPr>
          <p:cNvPr id="3" name="Picture 2">
            <a:extLst>
              <a:ext uri="{FF2B5EF4-FFF2-40B4-BE49-F238E27FC236}">
                <a16:creationId xmlns:a16="http://schemas.microsoft.com/office/drawing/2014/main" id="{B87673E4-8469-4714-BC4A-FBE06A5BB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61" y="1978369"/>
            <a:ext cx="3872704" cy="3872704"/>
          </a:xfrm>
          <a:prstGeom prst="rect">
            <a:avLst/>
          </a:prstGeom>
        </p:spPr>
      </p:pic>
    </p:spTree>
    <p:extLst>
      <p:ext uri="{BB962C8B-B14F-4D97-AF65-F5344CB8AC3E}">
        <p14:creationId xmlns:p14="http://schemas.microsoft.com/office/powerpoint/2010/main" val="186250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56"/>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SCAMS!!!!</a:t>
            </a:r>
          </a:p>
        </p:txBody>
      </p:sp>
      <p:sp>
        <p:nvSpPr>
          <p:cNvPr id="4" name="Content Placeholder 2">
            <a:extLst>
              <a:ext uri="{FF2B5EF4-FFF2-40B4-BE49-F238E27FC236}">
                <a16:creationId xmlns:a16="http://schemas.microsoft.com/office/drawing/2014/main" id="{82AFD895-A54B-492A-9FAC-962181895A72}"/>
              </a:ext>
            </a:extLst>
          </p:cNvPr>
          <p:cNvSpPr txBox="1">
            <a:spLocks/>
          </p:cNvSpPr>
          <p:nvPr/>
        </p:nvSpPr>
        <p:spPr>
          <a:xfrm>
            <a:off x="5010168" y="1732222"/>
            <a:ext cx="6817071" cy="4364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22959">
              <a:spcBef>
                <a:spcPts val="400"/>
              </a:spcBef>
              <a:buClr>
                <a:srgbClr val="FFB819"/>
              </a:buClr>
              <a:buSzPct val="100000"/>
              <a:buNone/>
              <a:tabLst>
                <a:tab pos="406400" algn="l"/>
              </a:tabLst>
              <a:defRPr sz="1800"/>
            </a:pPr>
            <a:r>
              <a:rPr lang="en-US" sz="2400" dirty="0">
                <a:latin typeface="Leelawadee UI" panose="020B0502040204020203" pitchFamily="34" charset="-34"/>
                <a:cs typeface="Leelawadee UI" panose="020B0502040204020203" pitchFamily="34" charset="-34"/>
              </a:rPr>
              <a:t>Be aware of potential scholarship scams. The following sites are excellent resources to identify potential scholarship scams.</a:t>
            </a:r>
          </a:p>
          <a:p>
            <a:pPr marL="0" indent="0">
              <a:buNone/>
              <a:defRPr sz="1400">
                <a:latin typeface="Calibri"/>
                <a:ea typeface="Calibri"/>
                <a:cs typeface="Calibri"/>
                <a:sym typeface="Calibri"/>
              </a:defRPr>
            </a:pPr>
            <a:r>
              <a:rPr lang="en-US" sz="2400" b="1" dirty="0" err="1">
                <a:latin typeface="Leelawadee" panose="020B0502040204020203" pitchFamily="34" charset="-34"/>
                <a:cs typeface="Leelawadee" panose="020B0502040204020203" pitchFamily="34" charset="-34"/>
              </a:rPr>
              <a:t>FinAid</a:t>
            </a:r>
            <a:r>
              <a:rPr lang="en-US" sz="2400" b="1" dirty="0">
                <a:latin typeface="Leelawadee" panose="020B0502040204020203" pitchFamily="34" charset="-34"/>
                <a:cs typeface="Leelawadee" panose="020B0502040204020203" pitchFamily="34" charset="-34"/>
              </a:rPr>
              <a:t>: </a:t>
            </a:r>
            <a:r>
              <a:rPr lang="en-US" sz="2400" dirty="0">
                <a:hlinkClick r:id="rId3"/>
              </a:rPr>
              <a:t>Scholarship Scams - </a:t>
            </a:r>
            <a:r>
              <a:rPr lang="en-US" sz="2400" dirty="0" err="1">
                <a:hlinkClick r:id="rId3"/>
              </a:rPr>
              <a:t>Finaid</a:t>
            </a:r>
            <a:endParaRPr lang="en-US" sz="2400" dirty="0">
              <a:solidFill>
                <a:srgbClr val="FFB819"/>
              </a:solidFill>
              <a:latin typeface="Avenir Light" panose="020B0402020203020204" pitchFamily="34" charset="0"/>
            </a:endParaRPr>
          </a:p>
          <a:p>
            <a:pPr marL="0" indent="0">
              <a:buNone/>
              <a:defRPr sz="1400">
                <a:latin typeface="Calibri"/>
                <a:ea typeface="Calibri"/>
                <a:cs typeface="Calibri"/>
                <a:sym typeface="Calibri"/>
              </a:defRPr>
            </a:pPr>
            <a:r>
              <a:rPr lang="en-US" sz="2400" b="1" dirty="0">
                <a:latin typeface="Leelawadee" panose="020B0502040204020203" pitchFamily="34" charset="-34"/>
                <a:cs typeface="Leelawadee" panose="020B0502040204020203" pitchFamily="34" charset="-34"/>
              </a:rPr>
              <a:t>Federal Trade Commission: </a:t>
            </a:r>
            <a:r>
              <a:rPr lang="en-US" sz="2400" dirty="0">
                <a:hlinkClick r:id="rId4"/>
              </a:rPr>
              <a:t>How To Avoid Scholarship and Financial Aid Scams | Consumer Advice (ftc.gov)</a:t>
            </a:r>
            <a:endParaRPr lang="en-US" sz="2400" dirty="0">
              <a:latin typeface="Leelawadee UI" panose="020B0502040204020203" pitchFamily="34" charset="-34"/>
              <a:cs typeface="Leelawadee UI" panose="020B0502040204020203" pitchFamily="34" charset="-34"/>
            </a:endParaRPr>
          </a:p>
          <a:p>
            <a:pPr marL="0" indent="0" defTabSz="822959">
              <a:spcBef>
                <a:spcPts val="400"/>
              </a:spcBef>
              <a:buClr>
                <a:srgbClr val="FFB819"/>
              </a:buClr>
              <a:buSzPct val="100000"/>
              <a:buNone/>
              <a:tabLst>
                <a:tab pos="406400" algn="l"/>
              </a:tabLst>
              <a:defRPr sz="1800"/>
            </a:pPr>
            <a:endParaRPr lang="en-US" sz="2000" dirty="0">
              <a:latin typeface="Leelawadee UI" panose="020B0502040204020203" pitchFamily="34" charset="-34"/>
              <a:cs typeface="Leelawadee UI" panose="020B0502040204020203" pitchFamily="34" charset="-34"/>
            </a:endParaRPr>
          </a:p>
        </p:txBody>
      </p:sp>
      <p:sp>
        <p:nvSpPr>
          <p:cNvPr id="5" name="Rectangle 1">
            <a:extLst>
              <a:ext uri="{FF2B5EF4-FFF2-40B4-BE49-F238E27FC236}">
                <a16:creationId xmlns:a16="http://schemas.microsoft.com/office/drawing/2014/main" id="{A5739640-FFB0-4CCB-A190-4793DFF4C1C0}"/>
              </a:ext>
            </a:extLst>
          </p:cNvPr>
          <p:cNvSpPr txBox="1"/>
          <p:nvPr/>
        </p:nvSpPr>
        <p:spPr>
          <a:xfrm>
            <a:off x="846943" y="5125776"/>
            <a:ext cx="10800413"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latin typeface="Calibri"/>
                <a:ea typeface="Calibri"/>
                <a:cs typeface="Calibri"/>
                <a:sym typeface="Calibri"/>
              </a:defRPr>
            </a:lvl1pPr>
          </a:lstStyle>
          <a:p>
            <a:endParaRPr sz="2000" dirty="0">
              <a:latin typeface="Leelawadee UI" panose="020B0502040204020203" pitchFamily="34" charset="-34"/>
              <a:cs typeface="Leelawadee UI" panose="020B0502040204020203" pitchFamily="34" charset="-34"/>
            </a:endParaRPr>
          </a:p>
        </p:txBody>
      </p:sp>
      <p:pic>
        <p:nvPicPr>
          <p:cNvPr id="3" name="Picture 2">
            <a:extLst>
              <a:ext uri="{FF2B5EF4-FFF2-40B4-BE49-F238E27FC236}">
                <a16:creationId xmlns:a16="http://schemas.microsoft.com/office/drawing/2014/main" id="{B87673E4-8469-4714-BC4A-FBE06A5BB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61" y="1978369"/>
            <a:ext cx="3872704" cy="3872704"/>
          </a:xfrm>
          <a:prstGeom prst="rect">
            <a:avLst/>
          </a:prstGeom>
        </p:spPr>
      </p:pic>
    </p:spTree>
    <p:extLst>
      <p:ext uri="{BB962C8B-B14F-4D97-AF65-F5344CB8AC3E}">
        <p14:creationId xmlns:p14="http://schemas.microsoft.com/office/powerpoint/2010/main" val="230314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3276D46C-C4DC-4466-BAC7-6BEE7BB9B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64" y="1657407"/>
            <a:ext cx="3861941" cy="3861941"/>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456450" cy="1277273"/>
          </a:xfrm>
          <a:prstGeom prst="rect">
            <a:avLst/>
          </a:prstGeom>
          <a:noFill/>
        </p:spPr>
        <p:txBody>
          <a:bodyPr wrap="square" rtlCol="0">
            <a:spAutoFit/>
          </a:bodyPr>
          <a:lstStyle/>
          <a:p>
            <a:r>
              <a:rPr lang="en-US" sz="3700" dirty="0">
                <a:latin typeface="Avenir Heavy" panose="020B0703020203020204" pitchFamily="34" charset="0"/>
              </a:rPr>
              <a:t>TRADITIONAL WORK-STUDY &amp; PATH TO PROFESSION</a:t>
            </a:r>
          </a:p>
          <a:p>
            <a:endParaRPr lang="en-US" sz="4000" dirty="0">
              <a:latin typeface="Avenir Heavy" panose="020B0703020203020204" pitchFamily="34" charset="0"/>
            </a:endParaRPr>
          </a:p>
        </p:txBody>
      </p:sp>
      <p:sp>
        <p:nvSpPr>
          <p:cNvPr id="4" name="Content Placeholder 2">
            <a:extLst>
              <a:ext uri="{FF2B5EF4-FFF2-40B4-BE49-F238E27FC236}">
                <a16:creationId xmlns:a16="http://schemas.microsoft.com/office/drawing/2014/main" id="{54F01739-200C-4D6F-8B0E-D84E485BC547}"/>
              </a:ext>
            </a:extLst>
          </p:cNvPr>
          <p:cNvSpPr txBox="1">
            <a:spLocks/>
          </p:cNvSpPr>
          <p:nvPr/>
        </p:nvSpPr>
        <p:spPr>
          <a:xfrm>
            <a:off x="4434821" y="1585217"/>
            <a:ext cx="6815297" cy="4698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95527">
              <a:spcBef>
                <a:spcPts val="400"/>
              </a:spcBef>
              <a:buClr>
                <a:srgbClr val="FFB819"/>
              </a:buClr>
              <a:buSzPct val="100000"/>
              <a:buNone/>
              <a:tabLst>
                <a:tab pos="393700" algn="l"/>
              </a:tabLst>
              <a:defRPr sz="1740"/>
            </a:pPr>
            <a:r>
              <a:rPr lang="en-US" sz="2000" b="1" dirty="0">
                <a:latin typeface="Leelawadee UI" panose="020B0502040204020203" pitchFamily="34" charset="-34"/>
                <a:cs typeface="Leelawadee UI" panose="020B0502040204020203" pitchFamily="34" charset="-34"/>
              </a:rPr>
              <a:t>Traditional Work-Study</a:t>
            </a: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r>
              <a:rPr lang="en-US" sz="2000" dirty="0">
                <a:latin typeface="Leelawadee UI" panose="020B0502040204020203" pitchFamily="34" charset="-34"/>
                <a:cs typeface="Leelawadee UI" panose="020B0502040204020203" pitchFamily="34" charset="-34"/>
              </a:rPr>
              <a:t>Based on demonstrated need</a:t>
            </a: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r>
              <a:rPr lang="en-US" sz="2000" dirty="0">
                <a:latin typeface="Leelawadee UI" panose="020B0502040204020203" pitchFamily="34" charset="-34"/>
                <a:cs typeface="Leelawadee UI" panose="020B0502040204020203" pitchFamily="34" charset="-34"/>
              </a:rPr>
              <a:t>Student can obtain an on-campus OR off-campus job</a:t>
            </a: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r>
              <a:rPr lang="en-US" sz="2000" dirty="0">
                <a:latin typeface="Leelawadee UI" panose="020B0502040204020203" pitchFamily="34" charset="-34"/>
                <a:cs typeface="Leelawadee UI" panose="020B0502040204020203" pitchFamily="34" charset="-34"/>
              </a:rPr>
              <a:t>15 – 19.5 hours per week and paid directly to student</a:t>
            </a: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r>
              <a:rPr lang="en-US" sz="2000" dirty="0">
                <a:latin typeface="Leelawadee UI" panose="020B0502040204020203" pitchFamily="34" charset="-34"/>
                <a:cs typeface="Leelawadee UI" panose="020B0502040204020203" pitchFamily="34" charset="-34"/>
              </a:rPr>
              <a:t>Wages varies based on institution and position</a:t>
            </a: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r>
              <a:rPr lang="en-US" sz="2000" dirty="0">
                <a:latin typeface="Leelawadee UI" panose="020B0502040204020203" pitchFamily="34" charset="-34"/>
                <a:cs typeface="Leelawadee UI" panose="020B0502040204020203" pitchFamily="34" charset="-34"/>
              </a:rPr>
              <a:t>Pay rate $15.00 per hour</a:t>
            </a: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endParaRPr lang="en-US" sz="2000" dirty="0">
              <a:latin typeface="Leelawadee UI" panose="020B0502040204020203" pitchFamily="34" charset="-34"/>
              <a:cs typeface="Leelawadee UI" panose="020B0502040204020203" pitchFamily="34" charset="-34"/>
            </a:endParaRPr>
          </a:p>
          <a:p>
            <a:pPr marL="0" indent="0" defTabSz="795527">
              <a:spcBef>
                <a:spcPts val="400"/>
              </a:spcBef>
              <a:buClr>
                <a:srgbClr val="FFB819"/>
              </a:buClr>
              <a:buSzPct val="100000"/>
              <a:buNone/>
              <a:tabLst>
                <a:tab pos="393700" algn="l"/>
              </a:tabLst>
              <a:defRPr sz="1740"/>
            </a:pPr>
            <a:r>
              <a:rPr lang="en-US" sz="2000" b="1" dirty="0">
                <a:latin typeface="Leelawadee UI" panose="020B0502040204020203" pitchFamily="34" charset="-34"/>
                <a:cs typeface="Leelawadee UI" panose="020B0502040204020203" pitchFamily="34" charset="-34"/>
              </a:rPr>
              <a:t>Path To Profession</a:t>
            </a:r>
            <a:endParaRPr lang="en-US" sz="2000" dirty="0">
              <a:latin typeface="Leelawadee UI" panose="020B0502040204020203" pitchFamily="34" charset="-34"/>
              <a:cs typeface="Leelawadee UI" panose="020B0502040204020203" pitchFamily="34" charset="-34"/>
            </a:endParaRPr>
          </a:p>
          <a:p>
            <a:pPr fontAlgn="base">
              <a:buClr>
                <a:srgbClr val="FFB819"/>
              </a:buClr>
              <a:buFont typeface="Courier New" panose="02070309020205020404" pitchFamily="49" charset="0"/>
              <a:buChar char="o"/>
            </a:pPr>
            <a:r>
              <a:rPr lang="en-US" sz="2000" dirty="0">
                <a:solidFill>
                  <a:srgbClr val="000000"/>
                </a:solidFill>
                <a:latin typeface="Leelawadee UI" panose="020B0502040204020203" pitchFamily="34" charset="-34"/>
                <a:cs typeface="Leelawadee UI" panose="020B0502040204020203" pitchFamily="34" charset="-34"/>
              </a:rPr>
              <a:t>Allows students to be paid for apprenticeships, internships, clinical rotations, and other career-related positions with community partners</a:t>
            </a:r>
          </a:p>
          <a:p>
            <a:pPr fontAlgn="base">
              <a:buClr>
                <a:srgbClr val="FFB819"/>
              </a:buClr>
              <a:buFont typeface="Courier New" panose="02070309020205020404" pitchFamily="49" charset="0"/>
              <a:buChar char="o"/>
            </a:pPr>
            <a:r>
              <a:rPr lang="en-US" sz="2000" dirty="0">
                <a:solidFill>
                  <a:srgbClr val="000000"/>
                </a:solidFill>
                <a:latin typeface="Leelawadee UI" panose="020B0502040204020203" pitchFamily="34" charset="-34"/>
                <a:cs typeface="Leelawadee UI" panose="020B0502040204020203" pitchFamily="34" charset="-34"/>
              </a:rPr>
              <a:t>Students are permitted to work up to 40 hours per week</a:t>
            </a:r>
          </a:p>
          <a:p>
            <a:pPr fontAlgn="base">
              <a:buClr>
                <a:srgbClr val="FFB819"/>
              </a:buClr>
              <a:buFont typeface="Courier New" panose="02070309020205020404" pitchFamily="49" charset="0"/>
              <a:buChar char="o"/>
            </a:pPr>
            <a:r>
              <a:rPr lang="en-US" sz="2000" dirty="0">
                <a:solidFill>
                  <a:srgbClr val="000000"/>
                </a:solidFill>
                <a:latin typeface="Leelawadee UI" panose="020B0502040204020203" pitchFamily="34" charset="-34"/>
                <a:cs typeface="Leelawadee UI" panose="020B0502040204020203" pitchFamily="34" charset="-34"/>
              </a:rPr>
              <a:t>Hourly pay rate of $15.00 </a:t>
            </a:r>
          </a:p>
          <a:p>
            <a:pPr fontAlgn="base">
              <a:buClr>
                <a:srgbClr val="FFB819"/>
              </a:buClr>
              <a:buFont typeface="Courier New" panose="02070309020205020404" pitchFamily="49" charset="0"/>
              <a:buChar char="o"/>
            </a:pPr>
            <a:r>
              <a:rPr lang="en-US" sz="1400" dirty="0">
                <a:hlinkClick r:id="rId4"/>
              </a:rPr>
              <a:t>Path to Profession (Work-Study) | Houston Community College - HCC (hccs.edu)</a:t>
            </a:r>
            <a:endParaRPr lang="en-US" sz="2000" dirty="0">
              <a:solidFill>
                <a:srgbClr val="000000"/>
              </a:solidFill>
              <a:latin typeface="Leelawadee UI" panose="020B0502040204020203" pitchFamily="34" charset="-34"/>
              <a:cs typeface="Leelawadee UI" panose="020B0502040204020203" pitchFamily="34" charset="-34"/>
            </a:endParaRPr>
          </a:p>
          <a:p>
            <a:pPr marL="342900" indent="-342900" defTabSz="795527">
              <a:spcBef>
                <a:spcPts val="400"/>
              </a:spcBef>
              <a:buClr>
                <a:srgbClr val="FFB819"/>
              </a:buClr>
              <a:buSzPct val="100000"/>
              <a:buFont typeface="Courier New" panose="02070309020205020404" pitchFamily="49" charset="0"/>
              <a:buChar char="o"/>
              <a:tabLst>
                <a:tab pos="393700" algn="l"/>
              </a:tabLst>
              <a:defRPr sz="1740"/>
            </a:pPr>
            <a:endParaRPr lang="en-US" sz="2000"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86453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LOANS</a:t>
            </a:r>
          </a:p>
        </p:txBody>
      </p:sp>
      <p:sp>
        <p:nvSpPr>
          <p:cNvPr id="4" name="Rectangle 1">
            <a:extLst>
              <a:ext uri="{FF2B5EF4-FFF2-40B4-BE49-F238E27FC236}">
                <a16:creationId xmlns:a16="http://schemas.microsoft.com/office/drawing/2014/main" id="{76C26486-FC2D-4E8B-AF46-2DCD968FF8DD}"/>
              </a:ext>
            </a:extLst>
          </p:cNvPr>
          <p:cNvSpPr txBox="1"/>
          <p:nvPr/>
        </p:nvSpPr>
        <p:spPr>
          <a:xfrm>
            <a:off x="4002374" y="1986811"/>
            <a:ext cx="7767437" cy="4721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0" rIns="45719">
            <a:spAutoFit/>
          </a:bodyPr>
          <a:lstStyle/>
          <a:p>
            <a:pPr marL="411479" indent="-411479">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UI" panose="020B0502040204020203" pitchFamily="34" charset="-34"/>
                <a:cs typeface="Leelawadee UI" panose="020B0502040204020203" pitchFamily="34" charset="-34"/>
              </a:rPr>
              <a:t>Direct Subsidized and</a:t>
            </a:r>
            <a:r>
              <a:rPr lang="en-US" sz="2000" dirty="0">
                <a:latin typeface="Leelawadee UI" panose="020B0502040204020203" pitchFamily="34" charset="-34"/>
                <a:cs typeface="Leelawadee UI" panose="020B0502040204020203" pitchFamily="34" charset="-34"/>
              </a:rPr>
              <a:t> </a:t>
            </a:r>
            <a:r>
              <a:rPr sz="2000" dirty="0">
                <a:latin typeface="Leelawadee UI" panose="020B0502040204020203" pitchFamily="34" charset="-34"/>
                <a:cs typeface="Leelawadee UI" panose="020B0502040204020203" pitchFamily="34" charset="-34"/>
              </a:rPr>
              <a:t>Unsubsidized loans</a:t>
            </a:r>
            <a:endParaRPr lang="en-US" sz="2000" dirty="0">
              <a:latin typeface="Leelawadee UI" panose="020B0502040204020203" pitchFamily="34" charset="-34"/>
              <a:cs typeface="Leelawadee UI" panose="020B0502040204020203" pitchFamily="34" charset="-34"/>
            </a:endParaRPr>
          </a:p>
          <a:p>
            <a:pPr marL="868679" lvl="1" indent="-411479">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lang="en-US" sz="2000" dirty="0">
                <a:hlinkClick r:id="rId3"/>
              </a:rPr>
              <a:t>Subsidized and Unsubsidized Loans | Federal Student Aid</a:t>
            </a:r>
            <a:endParaRPr lang="en-US" sz="2000" dirty="0">
              <a:latin typeface="Leelawadee UI" panose="020B0502040204020203" pitchFamily="34" charset="-34"/>
              <a:cs typeface="Leelawadee UI" panose="020B0502040204020203" pitchFamily="34" charset="-34"/>
            </a:endParaRPr>
          </a:p>
          <a:p>
            <a:pPr marL="411479" indent="-411479">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UI" panose="020B0502040204020203" pitchFamily="34" charset="-34"/>
                <a:cs typeface="Leelawadee UI" panose="020B0502040204020203" pitchFamily="34" charset="-34"/>
              </a:rPr>
              <a:t>PLUS (Parent Loan for Undergraduate Students)</a:t>
            </a:r>
            <a:endParaRPr lang="en-US" sz="2000" dirty="0">
              <a:latin typeface="Leelawadee UI" panose="020B0502040204020203" pitchFamily="34" charset="-34"/>
              <a:cs typeface="Leelawadee UI" panose="020B0502040204020203" pitchFamily="34" charset="-34"/>
            </a:endParaRPr>
          </a:p>
          <a:p>
            <a:pPr marL="800100" lvl="1" indent="-342900">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lang="en-US" sz="2000" dirty="0">
                <a:hlinkClick r:id="rId4"/>
              </a:rPr>
              <a:t>PLUS Loan Application | Federal Student Aid</a:t>
            </a:r>
            <a:endParaRPr sz="2000" dirty="0">
              <a:latin typeface="Leelawadee UI" panose="020B0502040204020203" pitchFamily="34" charset="-34"/>
              <a:cs typeface="Leelawadee UI" panose="020B0502040204020203" pitchFamily="34" charset="-34"/>
            </a:endParaRPr>
          </a:p>
          <a:p>
            <a:pPr marL="411479" indent="-411479">
              <a:spcBef>
                <a:spcPts val="500"/>
              </a:spcBef>
              <a:buClr>
                <a:srgbClr val="FFB819"/>
              </a:buClr>
              <a:buSzPct val="100000"/>
              <a:buFont typeface="Courier New" panose="02070309020205020404" pitchFamily="49" charset="0"/>
              <a:buChar char="o"/>
              <a:tabLst>
                <a:tab pos="457200" algn="l"/>
              </a:tabLst>
              <a:defRPr sz="1800">
                <a:latin typeface="+mj-lt"/>
                <a:ea typeface="+mj-ea"/>
                <a:cs typeface="+mj-cs"/>
                <a:sym typeface="Arial"/>
              </a:defRPr>
            </a:pPr>
            <a:r>
              <a:rPr sz="2000" dirty="0">
                <a:latin typeface="Leelawadee UI" panose="020B0502040204020203" pitchFamily="34" charset="-34"/>
                <a:cs typeface="Leelawadee UI" panose="020B0502040204020203" pitchFamily="34" charset="-34"/>
              </a:rPr>
              <a:t>Private Loans</a:t>
            </a:r>
            <a:r>
              <a:rPr lang="en-US" sz="2000" dirty="0">
                <a:latin typeface="Leelawadee UI" panose="020B0502040204020203" pitchFamily="34" charset="-34"/>
                <a:cs typeface="Leelawadee UI" panose="020B0502040204020203" pitchFamily="34" charset="-34"/>
              </a:rPr>
              <a:t> (Not Recommended)</a:t>
            </a:r>
          </a:p>
          <a:p>
            <a:pPr marL="0" marR="0" indent="0" algn="l" defTabSz="914400" rtl="0" fontAlgn="auto" latinLnBrk="0" hangingPunct="0">
              <a:lnSpc>
                <a:spcPct val="100000"/>
              </a:lnSpc>
              <a:spcBef>
                <a:spcPts val="0"/>
              </a:spcBef>
              <a:spcAft>
                <a:spcPts val="0"/>
              </a:spcAft>
              <a:buClrTx/>
              <a:buSzTx/>
              <a:buFontTx/>
              <a:buNone/>
              <a:tabLst/>
            </a:pPr>
            <a:endPar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All student </a:t>
            </a:r>
            <a:r>
              <a:rPr lang="en-US" sz="2000" dirty="0">
                <a:latin typeface="Leelawadee UI" panose="020B0502040204020203" pitchFamily="34" charset="-34"/>
                <a:cs typeface="Leelawadee UI" panose="020B0502040204020203" pitchFamily="34" charset="-34"/>
              </a:rPr>
              <a:t>l</a:t>
            </a:r>
            <a:r>
              <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oans must be accepted, and the following must be completed on </a:t>
            </a:r>
            <a:r>
              <a:rPr lang="en-US" sz="2000" dirty="0">
                <a:hlinkClick r:id="rId5"/>
              </a:rPr>
              <a:t>Home | Federal Student Aid</a:t>
            </a:r>
            <a:r>
              <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endParaRPr>
          </a:p>
          <a:p>
            <a:pPr marL="285750" marR="0" indent="-285750" algn="l" defTabSz="914400" rtl="0" fontAlgn="auto" latinLnBrk="0" hangingPunct="0">
              <a:lnSpc>
                <a:spcPct val="100000"/>
              </a:lnSpc>
              <a:spcBef>
                <a:spcPts val="0"/>
              </a:spcBef>
              <a:spcAft>
                <a:spcPts val="0"/>
              </a:spcAft>
              <a:buClr>
                <a:srgbClr val="FFB819"/>
              </a:buClr>
              <a:buSzTx/>
              <a:buFont typeface="Courier New" panose="02070309020205020404" pitchFamily="49" charset="0"/>
              <a:buChar char="o"/>
              <a:tabLst/>
            </a:pPr>
            <a:r>
              <a:rPr lang="en-US" sz="2000" dirty="0">
                <a:latin typeface="Leelawadee UI" panose="020B0502040204020203" pitchFamily="34" charset="-34"/>
                <a:cs typeface="Leelawadee UI" panose="020B0502040204020203" pitchFamily="34" charset="-34"/>
              </a:rPr>
              <a:t>Master Promissory Note: </a:t>
            </a:r>
          </a:p>
          <a:p>
            <a:pPr marL="742950" lvl="1" indent="-285750" hangingPunct="0">
              <a:buClr>
                <a:srgbClr val="FFB819"/>
              </a:buClr>
              <a:buFont typeface="Courier New" panose="02070309020205020404" pitchFamily="49" charset="0"/>
              <a:buChar char="o"/>
            </a:pPr>
            <a:r>
              <a:rPr lang="en-US" sz="2000" dirty="0">
                <a:hlinkClick r:id="rId6"/>
              </a:rPr>
              <a:t>Completing a Master Promissory Note | Federal Student Aid</a:t>
            </a:r>
            <a:endParaRPr lang="en-US" sz="2000" dirty="0">
              <a:latin typeface="Leelawadee UI" panose="020B0502040204020203" pitchFamily="34" charset="-34"/>
              <a:cs typeface="Leelawadee UI" panose="020B0502040204020203" pitchFamily="34" charset="-34"/>
            </a:endParaRPr>
          </a:p>
          <a:p>
            <a:pPr marL="285750" marR="0" indent="-285750" algn="l" defTabSz="914400" rtl="0" fontAlgn="auto" latinLnBrk="0" hangingPunct="0">
              <a:lnSpc>
                <a:spcPct val="100000"/>
              </a:lnSpc>
              <a:spcBef>
                <a:spcPts val="0"/>
              </a:spcBef>
              <a:spcAft>
                <a:spcPts val="0"/>
              </a:spcAft>
              <a:buClr>
                <a:srgbClr val="FFB819"/>
              </a:buClr>
              <a:buSzTx/>
              <a:buFont typeface="Courier New" panose="02070309020205020404" pitchFamily="49" charset="0"/>
              <a:buChar char="o"/>
              <a:tabLst/>
            </a:pPr>
            <a:r>
              <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rPr>
              <a:t>Entrance Counseling:</a:t>
            </a:r>
          </a:p>
          <a:p>
            <a:pPr marL="742950" lvl="1" indent="-285750" hangingPunct="0">
              <a:buClr>
                <a:srgbClr val="FFB819"/>
              </a:buClr>
              <a:buFont typeface="Courier New" panose="02070309020205020404" pitchFamily="49" charset="0"/>
              <a:buChar char="o"/>
            </a:pPr>
            <a:r>
              <a:rPr lang="en-US" sz="2000" dirty="0">
                <a:hlinkClick r:id="rId7"/>
              </a:rPr>
              <a:t>Entrance Counseling | Federal Student Aid</a:t>
            </a:r>
            <a:endParaRPr kumimoji="0" lang="en-US" sz="2000" u="none" strike="noStrike" cap="none" spc="0" normalizeH="0" baseline="0" dirty="0">
              <a:ln>
                <a:noFill/>
              </a:ln>
              <a:solidFill>
                <a:srgbClr val="000000"/>
              </a:solidFill>
              <a:effectLst/>
              <a:uFillTx/>
              <a:latin typeface="Leelawadee UI" panose="020B0502040204020203" pitchFamily="34" charset="-34"/>
              <a:cs typeface="Leelawadee UI" panose="020B0502040204020203" pitchFamily="34" charset="-34"/>
              <a:sym typeface="Helvetica"/>
            </a:endParaRPr>
          </a:p>
          <a:p>
            <a:pPr>
              <a:spcBef>
                <a:spcPts val="500"/>
              </a:spcBef>
              <a:buClr>
                <a:srgbClr val="FFB819"/>
              </a:buClr>
              <a:buSzPct val="100000"/>
              <a:tabLst>
                <a:tab pos="457200" algn="l"/>
              </a:tabLst>
              <a:defRPr sz="1800">
                <a:latin typeface="+mj-lt"/>
                <a:ea typeface="+mj-ea"/>
                <a:cs typeface="+mj-cs"/>
                <a:sym typeface="Arial"/>
              </a:defRPr>
            </a:pPr>
            <a:endParaRPr lang="en-US" sz="2000" dirty="0">
              <a:latin typeface="Leelawadee UI" panose="020B0502040204020203" pitchFamily="34" charset="-34"/>
              <a:cs typeface="Leelawadee UI" panose="020B0502040204020203" pitchFamily="34" charset="-34"/>
            </a:endParaRPr>
          </a:p>
        </p:txBody>
      </p:sp>
      <p:pic>
        <p:nvPicPr>
          <p:cNvPr id="8" name="Picture 7" descr="Icon&#10;&#10;Description automatically generated">
            <a:extLst>
              <a:ext uri="{FF2B5EF4-FFF2-40B4-BE49-F238E27FC236}">
                <a16:creationId xmlns:a16="http://schemas.microsoft.com/office/drawing/2014/main" id="{A5EA3FD9-6AE6-4C98-8FFF-F1F12E2C28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064" y="2015900"/>
            <a:ext cx="3870845" cy="3870845"/>
          </a:xfrm>
          <a:prstGeom prst="rect">
            <a:avLst/>
          </a:prstGeom>
        </p:spPr>
      </p:pic>
    </p:spTree>
    <p:extLst>
      <p:ext uri="{BB962C8B-B14F-4D97-AF65-F5344CB8AC3E}">
        <p14:creationId xmlns:p14="http://schemas.microsoft.com/office/powerpoint/2010/main" val="331327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CF105157-D450-46D7-A169-A206227C3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9D876AD-7A6B-4A71-98AF-974FD63F889D}"/>
              </a:ext>
            </a:extLst>
          </p:cNvPr>
          <p:cNvSpPr txBox="1"/>
          <p:nvPr/>
        </p:nvSpPr>
        <p:spPr>
          <a:xfrm>
            <a:off x="210064" y="438665"/>
            <a:ext cx="9162535" cy="707886"/>
          </a:xfrm>
          <a:prstGeom prst="rect">
            <a:avLst/>
          </a:prstGeom>
          <a:noFill/>
        </p:spPr>
        <p:txBody>
          <a:bodyPr wrap="square" rtlCol="0">
            <a:spAutoFit/>
          </a:bodyPr>
          <a:lstStyle/>
          <a:p>
            <a:r>
              <a:rPr lang="en-US" sz="4000" dirty="0">
                <a:latin typeface="Avenir Heavy" panose="020B0703020203020204" pitchFamily="34" charset="0"/>
              </a:rPr>
              <a:t>WHAT IS FAFSA?</a:t>
            </a:r>
          </a:p>
        </p:txBody>
      </p:sp>
      <p:sp>
        <p:nvSpPr>
          <p:cNvPr id="4" name="Content Placeholder 2">
            <a:extLst>
              <a:ext uri="{FF2B5EF4-FFF2-40B4-BE49-F238E27FC236}">
                <a16:creationId xmlns:a16="http://schemas.microsoft.com/office/drawing/2014/main" id="{7A081280-949A-4294-85A2-D12CF37CF83A}"/>
              </a:ext>
            </a:extLst>
          </p:cNvPr>
          <p:cNvSpPr txBox="1">
            <a:spLocks/>
          </p:cNvSpPr>
          <p:nvPr/>
        </p:nvSpPr>
        <p:spPr>
          <a:xfrm>
            <a:off x="463378" y="2046428"/>
            <a:ext cx="5035377" cy="370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6111">
              <a:spcBef>
                <a:spcPts val="1200"/>
              </a:spcBef>
              <a:buSzPct val="75000"/>
              <a:buFont typeface="Courier New" panose="02070309020205020404" pitchFamily="49" charset="0"/>
              <a:buChar char="o"/>
              <a:tabLst>
                <a:tab pos="444500" algn="l"/>
              </a:tabLst>
              <a:defRPr sz="5200">
                <a:solidFill>
                  <a:srgbClr val="006600"/>
                </a:solidFill>
                <a:latin typeface="Gill Sans UltraBold"/>
                <a:ea typeface="Gill Sans UltraBold"/>
                <a:cs typeface="Gill Sans UltraBold"/>
                <a:sym typeface="Gill Sans UltraBold"/>
              </a:defRPr>
            </a:pPr>
            <a:r>
              <a:rPr lang="en-US" sz="4400" dirty="0">
                <a:solidFill>
                  <a:srgbClr val="FFB819"/>
                </a:solidFill>
                <a:latin typeface="Avenir Heavy" panose="020B0703020203020204" pitchFamily="34" charset="0"/>
                <a:ea typeface="Gill Sans UltraBold"/>
                <a:cs typeface="Leelawadee UI" panose="020B0502040204020203" pitchFamily="34" charset="-34"/>
                <a:sym typeface="Gill Sans UltraBold"/>
              </a:rPr>
              <a:t>F</a:t>
            </a:r>
            <a:r>
              <a:rPr lang="en-US" sz="3600" b="1" dirty="0">
                <a:solidFill>
                  <a:srgbClr val="000000"/>
                </a:solidFill>
                <a:latin typeface="Avenir Heavy" panose="020B0703020203020204" pitchFamily="34" charset="0"/>
                <a:ea typeface="Gill Sans UltraBold"/>
                <a:cs typeface="Leelawadee UI" panose="020B0502040204020203" pitchFamily="34" charset="-34"/>
                <a:sym typeface="Aharoni"/>
              </a:rPr>
              <a:t>REE</a:t>
            </a:r>
            <a:endParaRPr lang="en-US" sz="3600" b="1" dirty="0">
              <a:solidFill>
                <a:srgbClr val="006600"/>
              </a:solidFill>
              <a:latin typeface="Avenir Heavy" panose="020B0703020203020204" pitchFamily="34" charset="0"/>
              <a:ea typeface="Aharoni"/>
              <a:cs typeface="Leelawadee UI" panose="020B0502040204020203" pitchFamily="34" charset="-34"/>
              <a:sym typeface="Aharoni"/>
            </a:endParaRPr>
          </a:p>
          <a:p>
            <a:pPr defTabSz="896111">
              <a:spcBef>
                <a:spcPts val="1200"/>
              </a:spcBef>
              <a:buSzPct val="75000"/>
              <a:buFont typeface="Courier New" panose="02070309020205020404" pitchFamily="49" charset="0"/>
              <a:buChar char="o"/>
              <a:tabLst>
                <a:tab pos="444500" algn="l"/>
              </a:tabLst>
              <a:defRPr sz="5200">
                <a:solidFill>
                  <a:srgbClr val="006600"/>
                </a:solidFill>
                <a:latin typeface="Gill Sans UltraBold"/>
                <a:ea typeface="Gill Sans UltraBold"/>
                <a:cs typeface="Gill Sans UltraBold"/>
                <a:sym typeface="Gill Sans UltraBold"/>
              </a:defRPr>
            </a:pPr>
            <a:r>
              <a:rPr lang="en-US" sz="4400" dirty="0">
                <a:solidFill>
                  <a:srgbClr val="FFB819"/>
                </a:solidFill>
                <a:latin typeface="Avenir Heavy" panose="020B0703020203020204" pitchFamily="34" charset="0"/>
                <a:ea typeface="Gill Sans UltraBold"/>
                <a:cs typeface="Leelawadee UI" panose="020B0502040204020203" pitchFamily="34" charset="-34"/>
                <a:sym typeface="Gill Sans UltraBold"/>
              </a:rPr>
              <a:t>A</a:t>
            </a:r>
            <a:r>
              <a:rPr lang="en-US" sz="3600" b="1" dirty="0">
                <a:solidFill>
                  <a:srgbClr val="000000"/>
                </a:solidFill>
                <a:latin typeface="Avenir Heavy" panose="020B0703020203020204" pitchFamily="34" charset="0"/>
                <a:ea typeface="Gill Sans UltraBold"/>
                <a:cs typeface="Leelawadee UI" panose="020B0502040204020203" pitchFamily="34" charset="-34"/>
                <a:sym typeface="Aharoni"/>
              </a:rPr>
              <a:t>PPLICATION FOR</a:t>
            </a:r>
            <a:endParaRPr lang="en-US" sz="3600" b="1" dirty="0">
              <a:solidFill>
                <a:srgbClr val="006600"/>
              </a:solidFill>
              <a:latin typeface="Avenir Heavy" panose="020B0703020203020204" pitchFamily="34" charset="0"/>
              <a:ea typeface="Aharoni"/>
              <a:cs typeface="Leelawadee UI" panose="020B0502040204020203" pitchFamily="34" charset="-34"/>
              <a:sym typeface="Aharoni"/>
            </a:endParaRPr>
          </a:p>
          <a:p>
            <a:pPr defTabSz="896111">
              <a:spcBef>
                <a:spcPts val="1200"/>
              </a:spcBef>
              <a:buSzPct val="75000"/>
              <a:buFont typeface="Courier New" panose="02070309020205020404" pitchFamily="49" charset="0"/>
              <a:buChar char="o"/>
              <a:tabLst>
                <a:tab pos="444500" algn="l"/>
              </a:tabLst>
              <a:defRPr sz="5200">
                <a:solidFill>
                  <a:srgbClr val="006600"/>
                </a:solidFill>
                <a:latin typeface="Gill Sans UltraBold"/>
                <a:ea typeface="Gill Sans UltraBold"/>
                <a:cs typeface="Gill Sans UltraBold"/>
                <a:sym typeface="Gill Sans UltraBold"/>
              </a:defRPr>
            </a:pPr>
            <a:r>
              <a:rPr lang="en-US" sz="4400" dirty="0">
                <a:solidFill>
                  <a:srgbClr val="FFB819"/>
                </a:solidFill>
                <a:latin typeface="Avenir Heavy" panose="020B0703020203020204" pitchFamily="34" charset="0"/>
                <a:ea typeface="Gill Sans UltraBold"/>
                <a:cs typeface="Leelawadee UI" panose="020B0502040204020203" pitchFamily="34" charset="-34"/>
                <a:sym typeface="Gill Sans UltraBold"/>
              </a:rPr>
              <a:t>F</a:t>
            </a:r>
            <a:r>
              <a:rPr lang="en-US" sz="3600" b="1" dirty="0">
                <a:solidFill>
                  <a:srgbClr val="000000"/>
                </a:solidFill>
                <a:latin typeface="Avenir Heavy" panose="020B0703020203020204" pitchFamily="34" charset="0"/>
                <a:ea typeface="Gill Sans UltraBold"/>
                <a:cs typeface="Leelawadee UI" panose="020B0502040204020203" pitchFamily="34" charset="-34"/>
                <a:sym typeface="Aharoni"/>
              </a:rPr>
              <a:t>EDERAL</a:t>
            </a:r>
            <a:endParaRPr lang="en-US" sz="3600" b="1" dirty="0">
              <a:solidFill>
                <a:srgbClr val="006600"/>
              </a:solidFill>
              <a:latin typeface="Avenir Heavy" panose="020B0703020203020204" pitchFamily="34" charset="0"/>
              <a:ea typeface="Aharoni"/>
              <a:cs typeface="Leelawadee UI" panose="020B0502040204020203" pitchFamily="34" charset="-34"/>
              <a:sym typeface="Aharoni"/>
            </a:endParaRPr>
          </a:p>
          <a:p>
            <a:pPr defTabSz="896111">
              <a:spcBef>
                <a:spcPts val="1200"/>
              </a:spcBef>
              <a:buSzPct val="75000"/>
              <a:buFont typeface="Courier New" panose="02070309020205020404" pitchFamily="49" charset="0"/>
              <a:buChar char="o"/>
              <a:tabLst>
                <a:tab pos="444500" algn="l"/>
              </a:tabLst>
              <a:defRPr sz="5200">
                <a:solidFill>
                  <a:srgbClr val="006600"/>
                </a:solidFill>
                <a:latin typeface="Gill Sans UltraBold"/>
                <a:ea typeface="Gill Sans UltraBold"/>
                <a:cs typeface="Gill Sans UltraBold"/>
                <a:sym typeface="Gill Sans UltraBold"/>
              </a:defRPr>
            </a:pPr>
            <a:r>
              <a:rPr lang="en-US" sz="4400" dirty="0">
                <a:solidFill>
                  <a:srgbClr val="FFB819"/>
                </a:solidFill>
                <a:latin typeface="Avenir Heavy" panose="020B0703020203020204" pitchFamily="34" charset="0"/>
                <a:ea typeface="Gill Sans UltraBold"/>
                <a:cs typeface="Leelawadee UI" panose="020B0502040204020203" pitchFamily="34" charset="-34"/>
                <a:sym typeface="Gill Sans UltraBold"/>
              </a:rPr>
              <a:t>S</a:t>
            </a:r>
            <a:r>
              <a:rPr lang="en-US" sz="3600" b="1" dirty="0">
                <a:solidFill>
                  <a:srgbClr val="000000"/>
                </a:solidFill>
                <a:latin typeface="Avenir Heavy" panose="020B0703020203020204" pitchFamily="34" charset="0"/>
                <a:ea typeface="Gill Sans UltraBold"/>
                <a:cs typeface="Leelawadee UI" panose="020B0502040204020203" pitchFamily="34" charset="-34"/>
                <a:sym typeface="Aharoni"/>
              </a:rPr>
              <a:t>TUDENT</a:t>
            </a:r>
            <a:endParaRPr lang="en-US" sz="3600" b="1" dirty="0">
              <a:solidFill>
                <a:srgbClr val="006600"/>
              </a:solidFill>
              <a:latin typeface="Avenir Heavy" panose="020B0703020203020204" pitchFamily="34" charset="0"/>
              <a:ea typeface="Aharoni"/>
              <a:cs typeface="Leelawadee UI" panose="020B0502040204020203" pitchFamily="34" charset="-34"/>
              <a:sym typeface="Aharoni"/>
            </a:endParaRPr>
          </a:p>
          <a:p>
            <a:pPr defTabSz="896111">
              <a:spcBef>
                <a:spcPts val="1200"/>
              </a:spcBef>
              <a:buSzPct val="75000"/>
              <a:buFont typeface="Courier New" panose="02070309020205020404" pitchFamily="49" charset="0"/>
              <a:buChar char="o"/>
              <a:tabLst>
                <a:tab pos="444500" algn="l"/>
              </a:tabLst>
              <a:defRPr sz="5200">
                <a:solidFill>
                  <a:srgbClr val="006600"/>
                </a:solidFill>
                <a:latin typeface="Gill Sans UltraBold"/>
                <a:ea typeface="Gill Sans UltraBold"/>
                <a:cs typeface="Gill Sans UltraBold"/>
                <a:sym typeface="Gill Sans UltraBold"/>
              </a:defRPr>
            </a:pPr>
            <a:r>
              <a:rPr lang="en-US" sz="4400" dirty="0">
                <a:solidFill>
                  <a:srgbClr val="FFB819"/>
                </a:solidFill>
                <a:latin typeface="Avenir Heavy" panose="020B0703020203020204" pitchFamily="34" charset="0"/>
                <a:ea typeface="Gill Sans UltraBold"/>
                <a:cs typeface="Leelawadee UI" panose="020B0502040204020203" pitchFamily="34" charset="-34"/>
                <a:sym typeface="Gill Sans UltraBold"/>
              </a:rPr>
              <a:t>A</a:t>
            </a:r>
            <a:r>
              <a:rPr lang="en-US" sz="3600" b="1" dirty="0">
                <a:solidFill>
                  <a:srgbClr val="000000"/>
                </a:solidFill>
                <a:latin typeface="Avenir Heavy" panose="020B0703020203020204" pitchFamily="34" charset="0"/>
                <a:ea typeface="Gill Sans UltraBold"/>
                <a:cs typeface="Leelawadee UI" panose="020B0502040204020203" pitchFamily="34" charset="-34"/>
                <a:sym typeface="Aharoni"/>
              </a:rPr>
              <a:t>ID</a:t>
            </a:r>
            <a:endParaRPr lang="en-US" sz="3600" b="1" dirty="0">
              <a:solidFill>
                <a:srgbClr val="006600"/>
              </a:solidFill>
              <a:latin typeface="Avenir Heavy" panose="020B0703020203020204" pitchFamily="34" charset="0"/>
              <a:ea typeface="Aharoni"/>
              <a:cs typeface="Leelawadee UI" panose="020B0502040204020203" pitchFamily="34" charset="-34"/>
              <a:sym typeface="Aharoni"/>
            </a:endParaRPr>
          </a:p>
        </p:txBody>
      </p:sp>
      <p:pic>
        <p:nvPicPr>
          <p:cNvPr id="6" name="Picture 5" descr="Qr code&#10;&#10;Description automatically generated">
            <a:extLst>
              <a:ext uri="{FF2B5EF4-FFF2-40B4-BE49-F238E27FC236}">
                <a16:creationId xmlns:a16="http://schemas.microsoft.com/office/drawing/2014/main" id="{6E26DA27-F20B-448E-A46F-917333D6F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5965"/>
            <a:ext cx="4056105" cy="4056105"/>
          </a:xfrm>
          <a:prstGeom prst="rect">
            <a:avLst/>
          </a:prstGeom>
        </p:spPr>
      </p:pic>
    </p:spTree>
    <p:extLst>
      <p:ext uri="{BB962C8B-B14F-4D97-AF65-F5344CB8AC3E}">
        <p14:creationId xmlns:p14="http://schemas.microsoft.com/office/powerpoint/2010/main" val="2143237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60BB808ED784BB6C5D8475EBF09C9" ma:contentTypeVersion="12" ma:contentTypeDescription="Create a new document." ma:contentTypeScope="" ma:versionID="255eb32f1f00ce82cb4d80730330bc9d">
  <xsd:schema xmlns:xsd="http://www.w3.org/2001/XMLSchema" xmlns:xs="http://www.w3.org/2001/XMLSchema" xmlns:p="http://schemas.microsoft.com/office/2006/metadata/properties" xmlns:ns3="eca64545-6bd4-4ac0-8b63-638f4425bbdb" xmlns:ns4="7167fd33-842b-4994-8f73-1055d6bdc0a1" targetNamespace="http://schemas.microsoft.com/office/2006/metadata/properties" ma:root="true" ma:fieldsID="24880dde24b207207b74be6c07639431" ns3:_="" ns4:_="">
    <xsd:import namespace="eca64545-6bd4-4ac0-8b63-638f4425bbdb"/>
    <xsd:import namespace="7167fd33-842b-4994-8f73-1055d6bdc0a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a64545-6bd4-4ac0-8b63-638f4425b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67fd33-842b-4994-8f73-1055d6bdc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ca64545-6bd4-4ac0-8b63-638f4425bbdb" xsi:nil="true"/>
  </documentManagement>
</p:properties>
</file>

<file path=customXml/itemProps1.xml><?xml version="1.0" encoding="utf-8"?>
<ds:datastoreItem xmlns:ds="http://schemas.openxmlformats.org/officeDocument/2006/customXml" ds:itemID="{36F6760B-F63E-4FC8-9ADB-6F32CFC3F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a64545-6bd4-4ac0-8b63-638f4425bbdb"/>
    <ds:schemaRef ds:uri="7167fd33-842b-4994-8f73-1055d6bdc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F90C69-034A-43DA-A15C-7F6305093E27}">
  <ds:schemaRefs>
    <ds:schemaRef ds:uri="http://schemas.microsoft.com/sharepoint/v3/contenttype/forms"/>
  </ds:schemaRefs>
</ds:datastoreItem>
</file>

<file path=customXml/itemProps3.xml><?xml version="1.0" encoding="utf-8"?>
<ds:datastoreItem xmlns:ds="http://schemas.openxmlformats.org/officeDocument/2006/customXml" ds:itemID="{9B3F463B-62D1-4845-9A83-2E2EC3C978F4}">
  <ds:schemaRefs>
    <ds:schemaRef ds:uri="http://purl.org/dc/elements/1.1/"/>
    <ds:schemaRef ds:uri="http://schemas.microsoft.com/office/2006/documentManagement/types"/>
    <ds:schemaRef ds:uri="7167fd33-842b-4994-8f73-1055d6bdc0a1"/>
    <ds:schemaRef ds:uri="http://purl.org/dc/dcmitype/"/>
    <ds:schemaRef ds:uri="eca64545-6bd4-4ac0-8b63-638f4425bbdb"/>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3304</TotalTime>
  <Words>1830</Words>
  <Application>Microsoft Office PowerPoint</Application>
  <PresentationFormat>Widescreen</PresentationFormat>
  <Paragraphs>204</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Avenir Heavy</vt:lpstr>
      <vt:lpstr>Avenir Light</vt:lpstr>
      <vt:lpstr>Calibri</vt:lpstr>
      <vt:lpstr>Calibri Light</vt:lpstr>
      <vt:lpstr>Courier New</vt:lpstr>
      <vt:lpstr>Leelawadee</vt:lpstr>
      <vt:lpstr>Leelawadee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Houston Community College Tuition Costs</vt:lpstr>
      <vt:lpstr>PowerPoint Presentation</vt:lpstr>
      <vt:lpstr>Application and Advising Aids</vt:lpstr>
      <vt:lpstr>Applications</vt:lpstr>
      <vt:lpstr>ApplyTexas and Common App</vt:lpstr>
      <vt:lpstr>Costs of applications</vt:lpstr>
      <vt:lpstr>Degree Planning</vt:lpstr>
      <vt:lpstr>Programs and Pathways</vt:lpstr>
      <vt:lpstr>My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tricia.berish</dc:creator>
  <cp:lastModifiedBy>annie.smalley</cp:lastModifiedBy>
  <cp:revision>21</cp:revision>
  <dcterms:created xsi:type="dcterms:W3CDTF">2022-02-07T17:45:45Z</dcterms:created>
  <dcterms:modified xsi:type="dcterms:W3CDTF">2023-11-15T03:43:43Z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0x010100A0760BB808ED784BB6C5D8475EBF09C9</vt:lpwstr>
  </property>
</Properties>
</file>