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handoutMasterIdLst>
    <p:handoutMasterId r:id="rId38"/>
  </p:handoutMasterIdLst>
  <p:sldIdLst>
    <p:sldId id="277" r:id="rId2"/>
    <p:sldId id="310" r:id="rId3"/>
    <p:sldId id="334" r:id="rId4"/>
    <p:sldId id="335" r:id="rId5"/>
    <p:sldId id="336" r:id="rId6"/>
    <p:sldId id="333" r:id="rId7"/>
    <p:sldId id="289" r:id="rId8"/>
    <p:sldId id="307" r:id="rId9"/>
    <p:sldId id="322" r:id="rId10"/>
    <p:sldId id="321" r:id="rId11"/>
    <p:sldId id="297" r:id="rId12"/>
    <p:sldId id="298" r:id="rId13"/>
    <p:sldId id="301" r:id="rId14"/>
    <p:sldId id="300" r:id="rId15"/>
    <p:sldId id="299" r:id="rId16"/>
    <p:sldId id="304" r:id="rId17"/>
    <p:sldId id="302" r:id="rId18"/>
    <p:sldId id="305" r:id="rId19"/>
    <p:sldId id="331" r:id="rId20"/>
    <p:sldId id="257" r:id="rId21"/>
    <p:sldId id="323" r:id="rId22"/>
    <p:sldId id="325" r:id="rId23"/>
    <p:sldId id="326" r:id="rId24"/>
    <p:sldId id="324" r:id="rId25"/>
    <p:sldId id="316" r:id="rId26"/>
    <p:sldId id="317" r:id="rId27"/>
    <p:sldId id="313" r:id="rId28"/>
    <p:sldId id="320" r:id="rId29"/>
    <p:sldId id="314" r:id="rId30"/>
    <p:sldId id="315" r:id="rId31"/>
    <p:sldId id="328" r:id="rId32"/>
    <p:sldId id="329" r:id="rId33"/>
    <p:sldId id="332" r:id="rId34"/>
    <p:sldId id="330" r:id="rId35"/>
    <p:sldId id="29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guide id="3" pos="408" userDrawn="1">
          <p15:clr>
            <a:srgbClr val="A4A3A4"/>
          </p15:clr>
        </p15:guide>
        <p15:guide id="4" orient="horz" pos="432" userDrawn="1">
          <p15:clr>
            <a:srgbClr val="A4A3A4"/>
          </p15:clr>
        </p15:guide>
        <p15:guide id="5" pos="72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3399"/>
    <a:srgbClr val="CA929B"/>
    <a:srgbClr val="0D3047"/>
    <a:srgbClr val="0B2B41"/>
    <a:srgbClr val="114263"/>
    <a:srgbClr val="401918"/>
    <a:srgbClr val="731F1C"/>
    <a:srgbClr val="AB678E"/>
    <a:srgbClr val="B260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E8B1032C-EA38-4F05-BA0D-38AFFFC7BED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3" autoAdjust="0"/>
    <p:restoredTop sz="94689" autoAdjust="0"/>
  </p:normalViewPr>
  <p:slideViewPr>
    <p:cSldViewPr snapToGrid="0">
      <p:cViewPr varScale="1">
        <p:scale>
          <a:sx n="111" d="100"/>
          <a:sy n="111" d="100"/>
        </p:scale>
        <p:origin x="534" y="96"/>
      </p:cViewPr>
      <p:guideLst>
        <p:guide orient="horz" pos="2160"/>
        <p:guide pos="3864"/>
        <p:guide pos="408"/>
        <p:guide orient="horz" pos="432"/>
        <p:guide pos="7272"/>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D1D01A-5516-4E1C-9A6D-D9EF8C203FB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0087A2D-9F8F-45E9-B127-C2407E79536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34338A-2C54-48B6-A869-F1523EB17642}" type="datetimeFigureOut">
              <a:rPr lang="en-US" smtClean="0"/>
              <a:t>9/25/2024</a:t>
            </a:fld>
            <a:endParaRPr lang="en-US" dirty="0"/>
          </a:p>
        </p:txBody>
      </p:sp>
      <p:sp>
        <p:nvSpPr>
          <p:cNvPr id="4" name="Footer Placeholder 3">
            <a:extLst>
              <a:ext uri="{FF2B5EF4-FFF2-40B4-BE49-F238E27FC236}">
                <a16:creationId xmlns:a16="http://schemas.microsoft.com/office/drawing/2014/main" id="{60515058-9F03-4AC5-A723-3D23E27720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86E583C-77B5-479A-A9CA-17DC816BC6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3D57C9-54A6-4BAA-A5CD-C535F9370C4B}" type="slidenum">
              <a:rPr lang="en-US" smtClean="0"/>
              <a:t>‹#›</a:t>
            </a:fld>
            <a:endParaRPr lang="en-US" dirty="0"/>
          </a:p>
        </p:txBody>
      </p:sp>
    </p:spTree>
    <p:extLst>
      <p:ext uri="{BB962C8B-B14F-4D97-AF65-F5344CB8AC3E}">
        <p14:creationId xmlns:p14="http://schemas.microsoft.com/office/powerpoint/2010/main" val="2120365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7205A9-A302-429C-8AB8-C362C4362DF4}" type="datetimeFigureOut">
              <a:rPr lang="en-US" smtClean="0"/>
              <a:t>9/25/2024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F82289-BCFD-4053-9D06-A9140C63A457}" type="slidenum">
              <a:rPr lang="en-US" smtClean="0"/>
              <a:t>‹#›</a:t>
            </a:fld>
            <a:endParaRPr lang="en-US" dirty="0"/>
          </a:p>
        </p:txBody>
      </p:sp>
    </p:spTree>
    <p:extLst>
      <p:ext uri="{BB962C8B-B14F-4D97-AF65-F5344CB8AC3E}">
        <p14:creationId xmlns:p14="http://schemas.microsoft.com/office/powerpoint/2010/main" val="1449475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01">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305EBB3-0F16-4B63-82ED-191AB224B8E2}"/>
              </a:ext>
            </a:extLst>
          </p:cNvPr>
          <p:cNvSpPr/>
          <p:nvPr userDrawn="1"/>
        </p:nvSpPr>
        <p:spPr>
          <a:xfrm>
            <a:off x="6676569"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Picture Placeholder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6676568" cy="6858000"/>
          </a:xfrm>
        </p:spPr>
        <p:txBody>
          <a:bodyPr anchor="ctr" anchorCtr="1">
            <a:normAutofit/>
          </a:bodyPr>
          <a:lstStyle>
            <a:lvl1pPr marL="0" indent="0">
              <a:buNone/>
              <a:defRPr sz="2400">
                <a:solidFill>
                  <a:schemeClr val="bg1"/>
                </a:solidFill>
              </a:defRPr>
            </a:lvl1pPr>
          </a:lstStyle>
          <a:p>
            <a:r>
              <a:rPr lang="en-US" noProof="0" dirty="0"/>
              <a:t>Insert Image</a:t>
            </a:r>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noProof="0"/>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124204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Tree>
    <p:extLst>
      <p:ext uri="{BB962C8B-B14F-4D97-AF65-F5344CB8AC3E}">
        <p14:creationId xmlns:p14="http://schemas.microsoft.com/office/powerpoint/2010/main" val="150809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Images_Important Text 01">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3A2DEF1-03FF-475D-994A-6FC6FB1414FB}"/>
              </a:ext>
            </a:extLst>
          </p:cNvPr>
          <p:cNvSpPr>
            <a:spLocks noGrp="1"/>
          </p:cNvSpPr>
          <p:nvPr>
            <p:ph type="pic" sz="quarter" idx="12" hasCustomPrompt="1"/>
          </p:nvPr>
        </p:nvSpPr>
        <p:spPr>
          <a:xfrm>
            <a:off x="0" y="0"/>
            <a:ext cx="8087304" cy="6858000"/>
          </a:xfrm>
          <a:custGeom>
            <a:avLst/>
            <a:gdLst>
              <a:gd name="connsiteX0" fmla="*/ 0 w 8087304"/>
              <a:gd name="connsiteY0" fmla="*/ 0 h 6858000"/>
              <a:gd name="connsiteX1" fmla="*/ 8087304 w 8087304"/>
              <a:gd name="connsiteY1" fmla="*/ 0 h 6858000"/>
              <a:gd name="connsiteX2" fmla="*/ 8087304 w 8087304"/>
              <a:gd name="connsiteY2" fmla="*/ 7620 h 6858000"/>
              <a:gd name="connsiteX3" fmla="*/ 6368365 w 8087304"/>
              <a:gd name="connsiteY3" fmla="*/ 6858000 h 6858000"/>
              <a:gd name="connsiteX4" fmla="*/ 0 w 808730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7304" h="6858000">
                <a:moveTo>
                  <a:pt x="0" y="0"/>
                </a:moveTo>
                <a:lnTo>
                  <a:pt x="8087304" y="0"/>
                </a:lnTo>
                <a:lnTo>
                  <a:pt x="8087304" y="7620"/>
                </a:lnTo>
                <a:lnTo>
                  <a:pt x="6368365" y="6858000"/>
                </a:lnTo>
                <a:lnTo>
                  <a:pt x="0" y="6858000"/>
                </a:lnTo>
                <a:close/>
              </a:path>
            </a:pathLst>
          </a:custGeom>
        </p:spPr>
        <p:txBody>
          <a:bodyPr wrap="square" anchor="ctr" anchorCtr="1">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285750" marR="0" lvl="0" indent="-285750" algn="ctr" defTabSz="914400" rtl="0" eaLnBrk="1" fontAlgn="auto" latinLnBrk="0" hangingPunct="1">
              <a:lnSpc>
                <a:spcPct val="90000"/>
              </a:lnSpc>
              <a:spcBef>
                <a:spcPts val="1000"/>
              </a:spcBef>
              <a:spcAft>
                <a:spcPts val="0"/>
              </a:spcAft>
              <a:buClrTx/>
              <a:buSzTx/>
              <a:tabLst/>
              <a:defRPr/>
            </a:pPr>
            <a:r>
              <a:rPr lang="en-US" noProof="0" dirty="0"/>
              <a:t>Insert Image</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785586" y="4081468"/>
            <a:ext cx="5005614" cy="822960"/>
          </a:xfrm>
        </p:spPr>
        <p:txBody>
          <a:bodyPr vert="horz" wrap="square" lIns="0" tIns="45720" rIns="91440" bIns="45720" rtlCol="0" anchor="t">
            <a:noAutofit/>
          </a:bodyPr>
          <a:lstStyle>
            <a:lvl1pPr marL="0" indent="0">
              <a:buFont typeface="Arial" panose="020B0604020202020204" pitchFamily="34" charset="0"/>
              <a:buNone/>
              <a:defRPr lang="en-GB" sz="2400" dirty="0">
                <a:solidFill>
                  <a:schemeClr val="tx1"/>
                </a:solidFill>
                <a:latin typeface="Corbel" panose="020B0503020204020204" pitchFamily="34" charset="0"/>
              </a:defRPr>
            </a:lvl1pPr>
          </a:lstStyle>
          <a:p>
            <a:pPr marL="0" lvl="0">
              <a:lnSpc>
                <a:spcPct val="100000"/>
              </a:lnSpc>
            </a:pPr>
            <a:r>
              <a:rPr lang="en-US" noProof="0"/>
              <a:t>Click to edit Master title style</a:t>
            </a:r>
            <a:endParaRPr lang="en-US" noProof="0" dirty="0"/>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785586" y="5047107"/>
            <a:ext cx="5005614" cy="1005840"/>
          </a:xfrm>
        </p:spPr>
        <p:txBody>
          <a:bodyPr vert="horz" wrap="square" lIns="0" tIns="45720" rIns="0" bIns="45720" rtlCol="0" anchor="t">
            <a:noAutofit/>
          </a:bodyPr>
          <a:lstStyle>
            <a:lvl1pPr marL="0" indent="0">
              <a:buNone/>
              <a:defRPr lang="en-US" sz="1600" dirty="0" smtClean="0">
                <a:solidFill>
                  <a:schemeClr val="tx1"/>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17" name="Picture Placeholder 16">
            <a:extLst>
              <a:ext uri="{FF2B5EF4-FFF2-40B4-BE49-F238E27FC236}">
                <a16:creationId xmlns:a16="http://schemas.microsoft.com/office/drawing/2014/main" id="{D935D313-376E-4CA0-9732-D0CACCC07FAD}"/>
              </a:ext>
            </a:extLst>
          </p:cNvPr>
          <p:cNvSpPr>
            <a:spLocks noGrp="1"/>
          </p:cNvSpPr>
          <p:nvPr>
            <p:ph type="pic" sz="quarter" idx="13" hasCustomPrompt="1"/>
          </p:nvPr>
        </p:nvSpPr>
        <p:spPr>
          <a:xfrm>
            <a:off x="6464300" y="0"/>
            <a:ext cx="5727700" cy="6858000"/>
          </a:xfrm>
          <a:custGeom>
            <a:avLst/>
            <a:gdLst>
              <a:gd name="connsiteX0" fmla="*/ 1708150 w 5727700"/>
              <a:gd name="connsiteY0" fmla="*/ 0 h 6858000"/>
              <a:gd name="connsiteX1" fmla="*/ 5727700 w 5727700"/>
              <a:gd name="connsiteY1" fmla="*/ 0 h 6858000"/>
              <a:gd name="connsiteX2" fmla="*/ 5727700 w 5727700"/>
              <a:gd name="connsiteY2" fmla="*/ 6858000 h 6858000"/>
              <a:gd name="connsiteX3" fmla="*/ 0 w 5727700"/>
              <a:gd name="connsiteY3" fmla="*/ 6858000 h 6858000"/>
              <a:gd name="connsiteX4" fmla="*/ 0 w 5727700"/>
              <a:gd name="connsiteY4" fmla="*/ 68326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700" h="6858000">
                <a:moveTo>
                  <a:pt x="1708150" y="0"/>
                </a:moveTo>
                <a:lnTo>
                  <a:pt x="5727700" y="0"/>
                </a:lnTo>
                <a:lnTo>
                  <a:pt x="5727700" y="6858000"/>
                </a:lnTo>
                <a:lnTo>
                  <a:pt x="0" y="6858000"/>
                </a:lnTo>
                <a:lnTo>
                  <a:pt x="0" y="6832600"/>
                </a:lnTo>
                <a:close/>
              </a:path>
            </a:pathLst>
          </a:custGeom>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0" name="Slide Number Placeholder 7">
            <a:extLst>
              <a:ext uri="{FF2B5EF4-FFF2-40B4-BE49-F238E27FC236}">
                <a16:creationId xmlns:a16="http://schemas.microsoft.com/office/drawing/2014/main" id="{1CEA3362-50AD-4D98-92C4-DA1D8C857A75}"/>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791417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F3686C7-DF83-47D9-A485-35F4F1D36A69}"/>
              </a:ext>
            </a:extLst>
          </p:cNvPr>
          <p:cNvGrpSpPr/>
          <p:nvPr userDrawn="1"/>
        </p:nvGrpSpPr>
        <p:grpSpPr>
          <a:xfrm>
            <a:off x="0" y="6086479"/>
            <a:ext cx="12192000" cy="600974"/>
            <a:chOff x="0" y="6086479"/>
            <a:chExt cx="12192000" cy="600974"/>
          </a:xfrm>
        </p:grpSpPr>
        <p:sp>
          <p:nvSpPr>
            <p:cNvPr id="4" name="Rectangle 3">
              <a:extLst>
                <a:ext uri="{FF2B5EF4-FFF2-40B4-BE49-F238E27FC236}">
                  <a16:creationId xmlns:a16="http://schemas.microsoft.com/office/drawing/2014/main" id="{790B36CF-9391-49E9-B599-8B724B6EF267}"/>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id="{468CE156-5D60-42B0-A4F9-33FA8553780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5" name="Slide Number Placeholder 7">
            <a:extLst>
              <a:ext uri="{FF2B5EF4-FFF2-40B4-BE49-F238E27FC236}">
                <a16:creationId xmlns:a16="http://schemas.microsoft.com/office/drawing/2014/main" id="{9E4521A1-4C9D-4795-B551-D151E8856AA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540370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0" name="Title 1">
            <a:extLst>
              <a:ext uri="{FF2B5EF4-FFF2-40B4-BE49-F238E27FC236}">
                <a16:creationId xmlns:a16="http://schemas.microsoft.com/office/drawing/2014/main" id="{A75C086E-F523-4C77-938F-0DB6203DBC43}"/>
              </a:ext>
            </a:extLst>
          </p:cNvPr>
          <p:cNvSpPr>
            <a:spLocks noGrp="1"/>
          </p:cNvSpPr>
          <p:nvPr>
            <p:ph type="ctrTitle" hasCustomPrompt="1"/>
          </p:nvPr>
        </p:nvSpPr>
        <p:spPr>
          <a:xfrm>
            <a:off x="691080" y="2139696"/>
            <a:ext cx="5578995" cy="879928"/>
          </a:xfrm>
        </p:spPr>
        <p:txBody>
          <a:bodyPr vert="horz" lIns="91440" tIns="45720" rIns="91440" bIns="45720" rtlCol="0" anchor="ctr" anchorCtr="0">
            <a:noAutofit/>
          </a:bodyPr>
          <a:lstStyle>
            <a:lvl1pPr algn="l">
              <a:defRPr lang="en-GB" b="0" dirty="0">
                <a:solidFill>
                  <a:schemeClr val="bg1"/>
                </a:solidFill>
              </a:defRPr>
            </a:lvl1pPr>
          </a:lstStyle>
          <a:p>
            <a:pPr marL="0" lvl="0" algn="ctr"/>
            <a:r>
              <a:rPr lang="en-US" noProof="0"/>
              <a:t>TITLE</a:t>
            </a:r>
          </a:p>
        </p:txBody>
      </p:sp>
      <p:sp>
        <p:nvSpPr>
          <p:cNvPr id="17" name="Text Placeholder 4">
            <a:extLst>
              <a:ext uri="{FF2B5EF4-FFF2-40B4-BE49-F238E27FC236}">
                <a16:creationId xmlns:a16="http://schemas.microsoft.com/office/drawing/2014/main" id="{B293AB9F-7C1D-4A06-9F42-4FD67BF2739F}"/>
              </a:ext>
            </a:extLst>
          </p:cNvPr>
          <p:cNvSpPr>
            <a:spLocks noGrp="1"/>
          </p:cNvSpPr>
          <p:nvPr>
            <p:ph type="body" sz="quarter" idx="15" hasCustomPrompt="1"/>
          </p:nvPr>
        </p:nvSpPr>
        <p:spPr>
          <a:xfrm>
            <a:off x="1359075" y="3653097"/>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Name</a:t>
            </a:r>
          </a:p>
        </p:txBody>
      </p:sp>
      <p:sp>
        <p:nvSpPr>
          <p:cNvPr id="18" name="Text Placeholder 4">
            <a:extLst>
              <a:ext uri="{FF2B5EF4-FFF2-40B4-BE49-F238E27FC236}">
                <a16:creationId xmlns:a16="http://schemas.microsoft.com/office/drawing/2014/main" id="{224AF9FB-5C6E-4050-AE8D-3B218C0F1DAE}"/>
              </a:ext>
            </a:extLst>
          </p:cNvPr>
          <p:cNvSpPr>
            <a:spLocks noGrp="1"/>
          </p:cNvSpPr>
          <p:nvPr>
            <p:ph type="body" sz="quarter" idx="16" hasCustomPrompt="1"/>
          </p:nvPr>
        </p:nvSpPr>
        <p:spPr>
          <a:xfrm>
            <a:off x="1359075" y="4392151"/>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Phone</a:t>
            </a:r>
          </a:p>
        </p:txBody>
      </p:sp>
      <p:sp>
        <p:nvSpPr>
          <p:cNvPr id="19" name="Text Placeholder 4">
            <a:extLst>
              <a:ext uri="{FF2B5EF4-FFF2-40B4-BE49-F238E27FC236}">
                <a16:creationId xmlns:a16="http://schemas.microsoft.com/office/drawing/2014/main" id="{68A48B85-2E0B-42B6-AB4A-1302D3C828F5}"/>
              </a:ext>
            </a:extLst>
          </p:cNvPr>
          <p:cNvSpPr>
            <a:spLocks noGrp="1"/>
          </p:cNvSpPr>
          <p:nvPr>
            <p:ph type="body" sz="quarter" idx="17" hasCustomPrompt="1"/>
          </p:nvPr>
        </p:nvSpPr>
        <p:spPr>
          <a:xfrm>
            <a:off x="1359075" y="5131205"/>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Email</a:t>
            </a:r>
          </a:p>
        </p:txBody>
      </p:sp>
      <p:sp>
        <p:nvSpPr>
          <p:cNvPr id="20" name="Text Placeholder 4">
            <a:extLst>
              <a:ext uri="{FF2B5EF4-FFF2-40B4-BE49-F238E27FC236}">
                <a16:creationId xmlns:a16="http://schemas.microsoft.com/office/drawing/2014/main" id="{9244D33F-3A47-4DE3-8198-7AC5316E31E6}"/>
              </a:ext>
            </a:extLst>
          </p:cNvPr>
          <p:cNvSpPr>
            <a:spLocks noGrp="1"/>
          </p:cNvSpPr>
          <p:nvPr>
            <p:ph type="body" sz="quarter" idx="18" hasCustomPrompt="1"/>
          </p:nvPr>
        </p:nvSpPr>
        <p:spPr>
          <a:xfrm>
            <a:off x="1359075" y="5870258"/>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Website</a:t>
            </a:r>
          </a:p>
        </p:txBody>
      </p:sp>
      <p:sp>
        <p:nvSpPr>
          <p:cNvPr id="3" name="Content Placeholder 2">
            <a:extLst>
              <a:ext uri="{FF2B5EF4-FFF2-40B4-BE49-F238E27FC236}">
                <a16:creationId xmlns:a16="http://schemas.microsoft.com/office/drawing/2014/main" id="{8F220C8B-2E18-4D91-A806-6C7C3940B00F}"/>
              </a:ext>
            </a:extLst>
          </p:cNvPr>
          <p:cNvSpPr>
            <a:spLocks noGrp="1" noChangeAspect="1"/>
          </p:cNvSpPr>
          <p:nvPr>
            <p:ph sz="quarter" idx="19" hasCustomPrompt="1"/>
          </p:nvPr>
        </p:nvSpPr>
        <p:spPr>
          <a:xfrm>
            <a:off x="691080" y="4295744"/>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
        <p:nvSpPr>
          <p:cNvPr id="28" name="Content Placeholder 2">
            <a:extLst>
              <a:ext uri="{FF2B5EF4-FFF2-40B4-BE49-F238E27FC236}">
                <a16:creationId xmlns:a16="http://schemas.microsoft.com/office/drawing/2014/main" id="{3D1C5933-D103-4989-B652-C7B692341BC3}"/>
              </a:ext>
            </a:extLst>
          </p:cNvPr>
          <p:cNvSpPr>
            <a:spLocks noGrp="1" noChangeAspect="1"/>
          </p:cNvSpPr>
          <p:nvPr>
            <p:ph sz="quarter" idx="20" hasCustomPrompt="1"/>
          </p:nvPr>
        </p:nvSpPr>
        <p:spPr>
          <a:xfrm>
            <a:off x="691080" y="5034798"/>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
        <p:nvSpPr>
          <p:cNvPr id="29" name="Content Placeholder 2">
            <a:extLst>
              <a:ext uri="{FF2B5EF4-FFF2-40B4-BE49-F238E27FC236}">
                <a16:creationId xmlns:a16="http://schemas.microsoft.com/office/drawing/2014/main" id="{A80EBF65-A9A1-4724-B962-DB9B79A924AA}"/>
              </a:ext>
            </a:extLst>
          </p:cNvPr>
          <p:cNvSpPr>
            <a:spLocks noGrp="1" noChangeAspect="1"/>
          </p:cNvSpPr>
          <p:nvPr>
            <p:ph sz="quarter" idx="21" hasCustomPrompt="1"/>
          </p:nvPr>
        </p:nvSpPr>
        <p:spPr>
          <a:xfrm>
            <a:off x="691080" y="5773851"/>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
        <p:nvSpPr>
          <p:cNvPr id="30" name="Content Placeholder 2">
            <a:extLst>
              <a:ext uri="{FF2B5EF4-FFF2-40B4-BE49-F238E27FC236}">
                <a16:creationId xmlns:a16="http://schemas.microsoft.com/office/drawing/2014/main" id="{06251342-E6E3-4C57-A0A9-C7BB3DCAE115}"/>
              </a:ext>
            </a:extLst>
          </p:cNvPr>
          <p:cNvSpPr>
            <a:spLocks noGrp="1" noChangeAspect="1"/>
          </p:cNvSpPr>
          <p:nvPr>
            <p:ph sz="quarter" idx="22" hasCustomPrompt="1"/>
          </p:nvPr>
        </p:nvSpPr>
        <p:spPr>
          <a:xfrm>
            <a:off x="691080" y="3556690"/>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Tree>
    <p:extLst>
      <p:ext uri="{BB962C8B-B14F-4D97-AF65-F5344CB8AC3E}">
        <p14:creationId xmlns:p14="http://schemas.microsoft.com/office/powerpoint/2010/main" val="4169354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noProof="0"/>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3" name="Freeform: Shape 12">
            <a:extLst>
              <a:ext uri="{FF2B5EF4-FFF2-40B4-BE49-F238E27FC236}">
                <a16:creationId xmlns:a16="http://schemas.microsoft.com/office/drawing/2014/main" id="{5BE10AC4-CBFC-4ECF-92D5-9CE1874F58D7}"/>
              </a:ext>
            </a:extLst>
          </p:cNvPr>
          <p:cNvSpPr/>
          <p:nvPr userDrawn="1"/>
        </p:nvSpPr>
        <p:spPr>
          <a:xfrm>
            <a:off x="0" y="0"/>
            <a:ext cx="8568965"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Tree>
    <p:extLst>
      <p:ext uri="{BB962C8B-B14F-4D97-AF65-F5344CB8AC3E}">
        <p14:creationId xmlns:p14="http://schemas.microsoft.com/office/powerpoint/2010/main" val="2466734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305EBB3-0F16-4B63-82ED-191AB224B8E2}"/>
              </a:ext>
            </a:extLst>
          </p:cNvPr>
          <p:cNvSpPr/>
          <p:nvPr userDrawn="1"/>
        </p:nvSpPr>
        <p:spPr>
          <a:xfrm>
            <a:off x="4334810"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noProof="0"/>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3873491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Content Placeholder 2">
            <a:extLst>
              <a:ext uri="{FF2B5EF4-FFF2-40B4-BE49-F238E27FC236}">
                <a16:creationId xmlns:a16="http://schemas.microsoft.com/office/drawing/2014/main" id="{C7BBA6D3-FEB9-412B-8FBB-095FC3A60ABF}"/>
              </a:ext>
            </a:extLst>
          </p:cNvPr>
          <p:cNvSpPr>
            <a:spLocks noGrp="1"/>
          </p:cNvSpPr>
          <p:nvPr>
            <p:ph idx="1"/>
          </p:nvPr>
        </p:nvSpPr>
        <p:spPr>
          <a:xfrm>
            <a:off x="633186" y="1825625"/>
            <a:ext cx="10815864"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01002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Content Placeholder 2">
            <a:extLst>
              <a:ext uri="{FF2B5EF4-FFF2-40B4-BE49-F238E27FC236}">
                <a16:creationId xmlns:a16="http://schemas.microsoft.com/office/drawing/2014/main" id="{64A4F74B-B2CD-407C-865A-037EDFAC9DB0}"/>
              </a:ext>
            </a:extLst>
          </p:cNvPr>
          <p:cNvSpPr>
            <a:spLocks noGrp="1"/>
          </p:cNvSpPr>
          <p:nvPr>
            <p:ph sz="half" idx="1"/>
          </p:nvPr>
        </p:nvSpPr>
        <p:spPr>
          <a:xfrm>
            <a:off x="633186" y="1825625"/>
            <a:ext cx="5386614"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3">
            <a:extLst>
              <a:ext uri="{FF2B5EF4-FFF2-40B4-BE49-F238E27FC236}">
                <a16:creationId xmlns:a16="http://schemas.microsoft.com/office/drawing/2014/main" id="{A2548E2E-973A-4D52-ACB9-BF564F407308}"/>
              </a:ext>
            </a:extLst>
          </p:cNvPr>
          <p:cNvSpPr>
            <a:spLocks noGrp="1"/>
          </p:cNvSpPr>
          <p:nvPr>
            <p:ph sz="half" idx="2"/>
          </p:nvPr>
        </p:nvSpPr>
        <p:spPr>
          <a:xfrm>
            <a:off x="6172200" y="1825625"/>
            <a:ext cx="5276850"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51069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Text Placeholder 2">
            <a:extLst>
              <a:ext uri="{FF2B5EF4-FFF2-40B4-BE49-F238E27FC236}">
                <a16:creationId xmlns:a16="http://schemas.microsoft.com/office/drawing/2014/main" id="{10CD1AD0-C8B7-4785-A47D-D822CF4F248F}"/>
              </a:ext>
            </a:extLst>
          </p:cNvPr>
          <p:cNvSpPr>
            <a:spLocks noGrp="1"/>
          </p:cNvSpPr>
          <p:nvPr>
            <p:ph type="body" idx="1"/>
          </p:nvPr>
        </p:nvSpPr>
        <p:spPr>
          <a:xfrm>
            <a:off x="633186" y="1681163"/>
            <a:ext cx="533214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0" name="Text Placeholder 4">
            <a:extLst>
              <a:ext uri="{FF2B5EF4-FFF2-40B4-BE49-F238E27FC236}">
                <a16:creationId xmlns:a16="http://schemas.microsoft.com/office/drawing/2014/main" id="{90A1BBCF-EEF1-4C9A-BA10-9657A79560D3}"/>
              </a:ext>
            </a:extLst>
          </p:cNvPr>
          <p:cNvSpPr>
            <a:spLocks noGrp="1"/>
          </p:cNvSpPr>
          <p:nvPr>
            <p:ph type="body" sz="quarter" idx="3"/>
          </p:nvPr>
        </p:nvSpPr>
        <p:spPr>
          <a:xfrm>
            <a:off x="6172200" y="1681163"/>
            <a:ext cx="52768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Content Placeholder 3">
            <a:extLst>
              <a:ext uri="{FF2B5EF4-FFF2-40B4-BE49-F238E27FC236}">
                <a16:creationId xmlns:a16="http://schemas.microsoft.com/office/drawing/2014/main" id="{79F8415A-57A2-4D5C-97B0-E78499CC7C6F}"/>
              </a:ext>
            </a:extLst>
          </p:cNvPr>
          <p:cNvSpPr>
            <a:spLocks noGrp="1"/>
          </p:cNvSpPr>
          <p:nvPr>
            <p:ph sz="half" idx="2"/>
          </p:nvPr>
        </p:nvSpPr>
        <p:spPr>
          <a:xfrm>
            <a:off x="633186" y="2505075"/>
            <a:ext cx="5332147" cy="368458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5">
            <a:extLst>
              <a:ext uri="{FF2B5EF4-FFF2-40B4-BE49-F238E27FC236}">
                <a16:creationId xmlns:a16="http://schemas.microsoft.com/office/drawing/2014/main" id="{37A31490-A10D-455A-B515-E26064D0E10A}"/>
              </a:ext>
            </a:extLst>
          </p:cNvPr>
          <p:cNvSpPr>
            <a:spLocks noGrp="1"/>
          </p:cNvSpPr>
          <p:nvPr>
            <p:ph sz="quarter" idx="4"/>
          </p:nvPr>
        </p:nvSpPr>
        <p:spPr>
          <a:xfrm>
            <a:off x="6172200" y="2505075"/>
            <a:ext cx="5276850" cy="368458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949070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Text Placeholder 3">
            <a:extLst>
              <a:ext uri="{FF2B5EF4-FFF2-40B4-BE49-F238E27FC236}">
                <a16:creationId xmlns:a16="http://schemas.microsoft.com/office/drawing/2014/main" id="{9F5DF135-B773-4FF0-A198-6877681591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0" name="Content Placeholder 2">
            <a:extLst>
              <a:ext uri="{FF2B5EF4-FFF2-40B4-BE49-F238E27FC236}">
                <a16:creationId xmlns:a16="http://schemas.microsoft.com/office/drawing/2014/main" id="{4D4BA48E-457A-42FA-BC00-3AE386B38A0C}"/>
              </a:ext>
            </a:extLst>
          </p:cNvPr>
          <p:cNvSpPr>
            <a:spLocks noGrp="1"/>
          </p:cNvSpPr>
          <p:nvPr>
            <p:ph idx="1"/>
          </p:nvPr>
        </p:nvSpPr>
        <p:spPr>
          <a:xfrm>
            <a:off x="5183188" y="987425"/>
            <a:ext cx="626586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itle 1">
            <a:extLst>
              <a:ext uri="{FF2B5EF4-FFF2-40B4-BE49-F238E27FC236}">
                <a16:creationId xmlns:a16="http://schemas.microsoft.com/office/drawing/2014/main" id="{43DF8AE6-3466-400C-B6F1-335DF4DED075}"/>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Tree>
    <p:extLst>
      <p:ext uri="{BB962C8B-B14F-4D97-AF65-F5344CB8AC3E}">
        <p14:creationId xmlns:p14="http://schemas.microsoft.com/office/powerpoint/2010/main" val="3976986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02">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305EBB3-0F16-4B63-82ED-191AB224B8E2}"/>
              </a:ext>
            </a:extLst>
          </p:cNvPr>
          <p:cNvSpPr/>
          <p:nvPr userDrawn="1"/>
        </p:nvSpPr>
        <p:spPr>
          <a:xfrm>
            <a:off x="5512953"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Picture Placeholder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5504688" cy="6858000"/>
          </a:xfrm>
        </p:spPr>
        <p:txBody>
          <a:bodyPr anchor="ctr" anchorCtr="1">
            <a:normAutofit/>
          </a:bodyPr>
          <a:lstStyle>
            <a:lvl1pPr marL="0" indent="0">
              <a:buNone/>
              <a:defRPr sz="2400">
                <a:solidFill>
                  <a:schemeClr val="bg1"/>
                </a:solidFill>
              </a:defRPr>
            </a:lvl1pPr>
          </a:lstStyle>
          <a:p>
            <a:r>
              <a:rPr lang="en-US" noProof="0" dirty="0"/>
              <a:t>Insert Image</a:t>
            </a:r>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noProof="0"/>
              <a:t>Subtitle</a:t>
            </a:r>
          </a:p>
        </p:txBody>
      </p:sp>
    </p:spTree>
    <p:extLst>
      <p:ext uri="{BB962C8B-B14F-4D97-AF65-F5344CB8AC3E}">
        <p14:creationId xmlns:p14="http://schemas.microsoft.com/office/powerpoint/2010/main" val="1270854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Title 1">
            <a:extLst>
              <a:ext uri="{FF2B5EF4-FFF2-40B4-BE49-F238E27FC236}">
                <a16:creationId xmlns:a16="http://schemas.microsoft.com/office/drawing/2014/main" id="{A3EA16B2-FFAE-4A6E-977D-191BC1DB5B28}"/>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0" name="Text Placeholder 3">
            <a:extLst>
              <a:ext uri="{FF2B5EF4-FFF2-40B4-BE49-F238E27FC236}">
                <a16:creationId xmlns:a16="http://schemas.microsoft.com/office/drawing/2014/main" id="{436B2E80-B2B9-4309-8C9B-11D0B83C43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1" name="Picture Placeholder 2">
            <a:extLst>
              <a:ext uri="{FF2B5EF4-FFF2-40B4-BE49-F238E27FC236}">
                <a16:creationId xmlns:a16="http://schemas.microsoft.com/office/drawing/2014/main" id="{03DB89DF-F372-4E54-9DFD-D53E42A2B8E8}"/>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4294346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03">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47CEAAF6-CCA9-40F8-8A3D-FAAD92220D11}"/>
              </a:ext>
            </a:extLst>
          </p:cNvPr>
          <p:cNvSpPr>
            <a:spLocks noGrp="1"/>
          </p:cNvSpPr>
          <p:nvPr>
            <p:ph type="pic" sz="quarter" idx="10" hasCustomPrompt="1"/>
          </p:nvPr>
        </p:nvSpPr>
        <p:spPr>
          <a:xfrm>
            <a:off x="-2" y="0"/>
            <a:ext cx="12192001" cy="6858000"/>
          </a:xfrm>
        </p:spPr>
        <p:txBody>
          <a:bodyPr anchor="ctr" anchorCtr="1">
            <a:normAutofit/>
          </a:bodyPr>
          <a:lstStyle>
            <a:lvl1pPr marL="0" indent="0">
              <a:buNone/>
              <a:defRPr sz="2400">
                <a:solidFill>
                  <a:schemeClr val="bg1"/>
                </a:solidFill>
              </a:defRPr>
            </a:lvl1pPr>
          </a:lstStyle>
          <a:p>
            <a:r>
              <a:rPr lang="en-US" noProof="0" dirty="0"/>
              <a:t>Insert Image</a:t>
            </a:r>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316020" y="2404234"/>
            <a:ext cx="5330038" cy="1746504"/>
          </a:xfrm>
        </p:spPr>
        <p:txBody>
          <a:bodyPr vert="horz" lIns="0" tIns="45720" rIns="0" bIns="45720" rtlCol="0" anchor="b" anchorCtr="1">
            <a:noAutofit/>
          </a:bodyPr>
          <a:lstStyle>
            <a:lvl1pPr>
              <a:defRPr lang="en-GB" dirty="0">
                <a:solidFill>
                  <a:schemeClr val="bg1"/>
                </a:solidFill>
              </a:defRPr>
            </a:lvl1pPr>
          </a:lstStyle>
          <a:p>
            <a:pPr marL="0" lvl="0"/>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453180" y="4553291"/>
            <a:ext cx="5049510" cy="521208"/>
          </a:xfrm>
        </p:spPr>
        <p:txBody>
          <a:bodyPr vert="horz" lIns="0" tIns="0" rIns="0" bIns="0" rtlCol="0" anchor="t" anchorCtr="1">
            <a:noAutofit/>
          </a:bodyPr>
          <a:lstStyle>
            <a:lvl1pPr marL="0" indent="0">
              <a:lnSpc>
                <a:spcPct val="100000"/>
              </a:lnSpc>
              <a:spcBef>
                <a:spcPts val="0"/>
              </a:spcBef>
              <a:buNone/>
              <a:defRPr lang="en-GB" sz="2000" dirty="0">
                <a:solidFill>
                  <a:schemeClr val="bg1"/>
                </a:solidFill>
              </a:defRPr>
            </a:lvl1pPr>
          </a:lstStyle>
          <a:p>
            <a:pPr lvl="0"/>
            <a:r>
              <a:rPr lang="en-US" noProof="0"/>
              <a:t>Subtitle</a:t>
            </a:r>
          </a:p>
        </p:txBody>
      </p:sp>
    </p:spTree>
    <p:extLst>
      <p:ext uri="{BB962C8B-B14F-4D97-AF65-F5344CB8AC3E}">
        <p14:creationId xmlns:p14="http://schemas.microsoft.com/office/powerpoint/2010/main" val="3477175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AAF32A0B-D38A-4E4A-BD5E-94B671296508}"/>
              </a:ext>
            </a:extLst>
          </p:cNvPr>
          <p:cNvSpPr>
            <a:spLocks noGrp="1"/>
          </p:cNvSpPr>
          <p:nvPr>
            <p:ph type="pic" sz="quarter" idx="10" hasCustomPrompt="1"/>
          </p:nvPr>
        </p:nvSpPr>
        <p:spPr>
          <a:xfrm>
            <a:off x="-2" y="0"/>
            <a:ext cx="12192001" cy="6858000"/>
          </a:xfrm>
        </p:spPr>
        <p:txBody>
          <a:bodyPr anchor="ctr" anchorCtr="1">
            <a:normAutofit/>
          </a:bodyPr>
          <a:lstStyle>
            <a:lvl1pPr marL="0" indent="0">
              <a:buNone/>
              <a:defRPr sz="2400">
                <a:solidFill>
                  <a:schemeClr val="tx1"/>
                </a:solidFill>
              </a:defRPr>
            </a:lvl1pPr>
          </a:lstStyle>
          <a:p>
            <a:r>
              <a:rPr lang="en-US" noProof="0" dirty="0"/>
              <a:t>Insert Image</a:t>
            </a:r>
          </a:p>
        </p:txBody>
      </p:sp>
      <p:sp>
        <p:nvSpPr>
          <p:cNvPr id="2" name="Title 1">
            <a:extLst>
              <a:ext uri="{FF2B5EF4-FFF2-40B4-BE49-F238E27FC236}">
                <a16:creationId xmlns:a16="http://schemas.microsoft.com/office/drawing/2014/main" id="{2DCD3B46-48AB-439D-A981-D3596F977592}"/>
              </a:ext>
            </a:extLst>
          </p:cNvPr>
          <p:cNvSpPr>
            <a:spLocks noGrp="1"/>
          </p:cNvSpPr>
          <p:nvPr>
            <p:ph type="title"/>
          </p:nvPr>
        </p:nvSpPr>
        <p:spPr>
          <a:xfrm>
            <a:off x="4590288" y="2313432"/>
            <a:ext cx="6592824" cy="2852737"/>
          </a:xfrm>
        </p:spPr>
        <p:txBody>
          <a:bodyPr vert="horz" lIns="91440" tIns="45720" rIns="91440" bIns="45720" rtlCol="0" anchor="b">
            <a:noAutofit/>
          </a:bodyPr>
          <a:lstStyle>
            <a:lvl1pPr>
              <a:defRPr lang="en-GB" sz="6000" dirty="0">
                <a:solidFill>
                  <a:schemeClr val="bg1"/>
                </a:solidFill>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2728D712-0D13-4ECD-9BEB-B8EE651FF63F}"/>
              </a:ext>
            </a:extLst>
          </p:cNvPr>
          <p:cNvSpPr>
            <a:spLocks noGrp="1"/>
          </p:cNvSpPr>
          <p:nvPr>
            <p:ph type="body" idx="1"/>
          </p:nvPr>
        </p:nvSpPr>
        <p:spPr>
          <a:xfrm>
            <a:off x="4590288" y="5193792"/>
            <a:ext cx="6592824" cy="978408"/>
          </a:xfrm>
        </p:spPr>
        <p:txBody>
          <a:bodyPr vert="horz" lIns="91440" tIns="45720" rIns="91440" bIns="45720" rtlCol="0">
            <a:noAutofit/>
          </a:bodyPr>
          <a:lstStyle>
            <a:lvl1pPr marL="0" indent="0">
              <a:buNone/>
              <a:defRPr lang="en-US" sz="1600">
                <a:solidFill>
                  <a:schemeClr val="bg1"/>
                </a:solidFill>
              </a:defRPr>
            </a:lvl1pPr>
          </a:lstStyle>
          <a:p>
            <a:pPr marL="228600" lvl="0" indent="-228600"/>
            <a:r>
              <a:rPr lang="en-US" noProof="0"/>
              <a:t>Click to edit Master text styles</a:t>
            </a:r>
          </a:p>
        </p:txBody>
      </p:sp>
    </p:spTree>
    <p:extLst>
      <p:ext uri="{BB962C8B-B14F-4D97-AF65-F5344CB8AC3E}">
        <p14:creationId xmlns:p14="http://schemas.microsoft.com/office/powerpoint/2010/main" val="3411308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1 Content_2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6836125" y="0"/>
            <a:ext cx="5355875"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4" name="Text Placeholder 12">
            <a:extLst>
              <a:ext uri="{FF2B5EF4-FFF2-40B4-BE49-F238E27FC236}">
                <a16:creationId xmlns:a16="http://schemas.microsoft.com/office/drawing/2014/main" id="{C7F0E85E-786D-44FC-A9C8-8853277D7C38}"/>
              </a:ext>
            </a:extLst>
          </p:cNvPr>
          <p:cNvSpPr>
            <a:spLocks noGrp="1"/>
          </p:cNvSpPr>
          <p:nvPr>
            <p:ph type="body" sz="quarter" idx="12"/>
          </p:nvPr>
        </p:nvSpPr>
        <p:spPr>
          <a:xfrm>
            <a:off x="4386558"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647700"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6891564" cy="830997"/>
          </a:xfrm>
        </p:spPr>
        <p:txBody>
          <a:bodyPr vert="horz" wrap="square" lIns="0" tIns="45720" rIns="91440" bIns="45720" rtlCol="0" anchor="t">
            <a:noAutofit/>
          </a:bodyPr>
          <a:lstStyle>
            <a:lvl1pPr>
              <a:defRPr lang="en-GB" sz="2400">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906451" y="1981200"/>
            <a:ext cx="548640" cy="548640"/>
          </a:xfrm>
        </p:spPr>
        <p:txBody>
          <a:bodyPr lIns="0" tIns="0" rIns="0" bIns="0" anchor="ctr">
            <a:noAutofit/>
          </a:bodyPr>
          <a:lstStyle>
            <a:lvl1pPr marL="0" indent="0" algn="ctr">
              <a:buNone/>
              <a:defRPr sz="1400"/>
            </a:lvl1pPr>
          </a:lstStyle>
          <a:p>
            <a:pPr lvl="0"/>
            <a:r>
              <a:rPr lang="en-US" noProof="0"/>
              <a:t>Icon</a:t>
            </a:r>
          </a:p>
        </p:txBody>
      </p:sp>
      <p:sp>
        <p:nvSpPr>
          <p:cNvPr id="17" name="Content Placeholder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5645309" y="1981200"/>
            <a:ext cx="548640" cy="548640"/>
          </a:xfrm>
        </p:spPr>
        <p:txBody>
          <a:bodyPr lIns="0" tIns="0" rIns="0" bIns="0" anchor="ctr">
            <a:noAutofit/>
          </a:bodyPr>
          <a:lstStyle>
            <a:lvl1pPr marL="0" indent="0" algn="ctr">
              <a:buNone/>
              <a:defRPr sz="1400"/>
            </a:lvl1pPr>
          </a:lstStyle>
          <a:p>
            <a:pPr lvl="0"/>
            <a:r>
              <a:rPr lang="en-US" noProof="0"/>
              <a:t>Icon</a:t>
            </a:r>
          </a:p>
        </p:txBody>
      </p:sp>
      <p:sp>
        <p:nvSpPr>
          <p:cNvPr id="18" name="Slide Number Placeholder 7">
            <a:extLst>
              <a:ext uri="{FF2B5EF4-FFF2-40B4-BE49-F238E27FC236}">
                <a16:creationId xmlns:a16="http://schemas.microsoft.com/office/drawing/2014/main" id="{8728750D-82C7-4A8D-A7C7-554934667964}"/>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2772049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2 Content_3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4" name="Text Placeholder 12">
            <a:extLst>
              <a:ext uri="{FF2B5EF4-FFF2-40B4-BE49-F238E27FC236}">
                <a16:creationId xmlns:a16="http://schemas.microsoft.com/office/drawing/2014/main" id="{C7F0E85E-786D-44FC-A9C8-8853277D7C38}"/>
              </a:ext>
            </a:extLst>
          </p:cNvPr>
          <p:cNvSpPr>
            <a:spLocks noGrp="1"/>
          </p:cNvSpPr>
          <p:nvPr>
            <p:ph type="body" sz="quarter" idx="12"/>
          </p:nvPr>
        </p:nvSpPr>
        <p:spPr>
          <a:xfrm>
            <a:off x="3888842"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647700"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562100"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7" name="Content Placeholder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4803242"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8" name="Text Placeholder 12">
            <a:extLst>
              <a:ext uri="{FF2B5EF4-FFF2-40B4-BE49-F238E27FC236}">
                <a16:creationId xmlns:a16="http://schemas.microsoft.com/office/drawing/2014/main" id="{DEF523FD-B1FC-40A7-93AA-389CB38E17C0}"/>
              </a:ext>
            </a:extLst>
          </p:cNvPr>
          <p:cNvSpPr>
            <a:spLocks noGrp="1"/>
          </p:cNvSpPr>
          <p:nvPr>
            <p:ph type="body" sz="quarter" idx="15"/>
          </p:nvPr>
        </p:nvSpPr>
        <p:spPr>
          <a:xfrm>
            <a:off x="7129985"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10" name="Content Placeholder 15">
            <a:extLst>
              <a:ext uri="{FF2B5EF4-FFF2-40B4-BE49-F238E27FC236}">
                <a16:creationId xmlns:a16="http://schemas.microsoft.com/office/drawing/2014/main" id="{B60C8CC8-C869-4395-B389-D76DF4A56AA1}"/>
              </a:ext>
            </a:extLst>
          </p:cNvPr>
          <p:cNvSpPr>
            <a:spLocks noGrp="1"/>
          </p:cNvSpPr>
          <p:nvPr>
            <p:ph sz="quarter" idx="16" hasCustomPrompt="1"/>
          </p:nvPr>
        </p:nvSpPr>
        <p:spPr>
          <a:xfrm>
            <a:off x="8044385"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1" name="Slide Number Placeholder 7">
            <a:extLst>
              <a:ext uri="{FF2B5EF4-FFF2-40B4-BE49-F238E27FC236}">
                <a16:creationId xmlns:a16="http://schemas.microsoft.com/office/drawing/2014/main" id="{E10AF5F6-7B7D-4CE6-A1D0-2F46804D3CE7}"/>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1054804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3 Content_2 column Vertical">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1809750" y="1847927"/>
            <a:ext cx="7315200" cy="146161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2304413"/>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1" name="Text Placeholder 12">
            <a:extLst>
              <a:ext uri="{FF2B5EF4-FFF2-40B4-BE49-F238E27FC236}">
                <a16:creationId xmlns:a16="http://schemas.microsoft.com/office/drawing/2014/main" id="{C3BB8EAB-4266-4938-A8CB-6D18C938017F}"/>
              </a:ext>
            </a:extLst>
          </p:cNvPr>
          <p:cNvSpPr>
            <a:spLocks noGrp="1"/>
          </p:cNvSpPr>
          <p:nvPr>
            <p:ph type="body" sz="quarter" idx="14"/>
          </p:nvPr>
        </p:nvSpPr>
        <p:spPr>
          <a:xfrm>
            <a:off x="1809750" y="4048520"/>
            <a:ext cx="7315200" cy="146161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12" name="Content Placeholder 15">
            <a:extLst>
              <a:ext uri="{FF2B5EF4-FFF2-40B4-BE49-F238E27FC236}">
                <a16:creationId xmlns:a16="http://schemas.microsoft.com/office/drawing/2014/main" id="{716D363C-A0A5-4FB1-8CC2-850C0CD9F4E7}"/>
              </a:ext>
            </a:extLst>
          </p:cNvPr>
          <p:cNvSpPr>
            <a:spLocks noGrp="1"/>
          </p:cNvSpPr>
          <p:nvPr>
            <p:ph sz="quarter" idx="15" hasCustomPrompt="1"/>
          </p:nvPr>
        </p:nvSpPr>
        <p:spPr>
          <a:xfrm>
            <a:off x="647700" y="4505006"/>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5" name="Slide Number Placeholder 7">
            <a:extLst>
              <a:ext uri="{FF2B5EF4-FFF2-40B4-BE49-F238E27FC236}">
                <a16:creationId xmlns:a16="http://schemas.microsoft.com/office/drawing/2014/main" id="{AAF4A39B-C3C3-4691-BB94-371047ADD50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2447190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4 Content_1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1562100" y="1733627"/>
            <a:ext cx="2438400" cy="424807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1733627"/>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8" name="Slide Number Placeholder 7">
            <a:extLst>
              <a:ext uri="{FF2B5EF4-FFF2-40B4-BE49-F238E27FC236}">
                <a16:creationId xmlns:a16="http://schemas.microsoft.com/office/drawing/2014/main" id="{100F546D-5491-4A19-9725-5C920C5738B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2215973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5 Conten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1562100" y="1733627"/>
            <a:ext cx="8534400" cy="4248073"/>
          </a:xfrm>
        </p:spPr>
        <p:txBody>
          <a:bodyPr vert="horz" wrap="square" lIns="0" tIns="45720" rIns="0" bIns="45720" rtlCol="0" anchor="t">
            <a:noAutofit/>
          </a:bodyPr>
          <a:lstStyle>
            <a:lvl1pPr>
              <a:defRPr lang="en-US" sz="1400" dirty="0" smtClean="0">
                <a:solidFill>
                  <a:schemeClr val="tx1"/>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1733627"/>
            <a:ext cx="548640" cy="548640"/>
          </a:xfrm>
        </p:spPr>
        <p:txBody>
          <a:bodyPr lIns="0" tIns="0" rIns="0" bIns="0" anchor="ctr">
            <a:noAutofit/>
          </a:bodyPr>
          <a:lstStyle>
            <a:lvl1pPr marL="0" indent="0" algn="ctr">
              <a:buNone/>
              <a:defRPr sz="1400">
                <a:solidFill>
                  <a:schemeClr val="tx1"/>
                </a:solidFill>
              </a:defRPr>
            </a:lvl1pPr>
          </a:lstStyle>
          <a:p>
            <a:pPr lvl="0"/>
            <a:r>
              <a:rPr lang="en-US" noProof="0"/>
              <a:t>Icon</a:t>
            </a:r>
          </a:p>
        </p:txBody>
      </p:sp>
      <p:grpSp>
        <p:nvGrpSpPr>
          <p:cNvPr id="11" name="Group 10">
            <a:extLst>
              <a:ext uri="{FF2B5EF4-FFF2-40B4-BE49-F238E27FC236}">
                <a16:creationId xmlns:a16="http://schemas.microsoft.com/office/drawing/2014/main" id="{00AC1958-0DCB-4970-ADE3-E64DAAFC501D}"/>
              </a:ext>
            </a:extLst>
          </p:cNvPr>
          <p:cNvGrpSpPr/>
          <p:nvPr userDrawn="1"/>
        </p:nvGrpSpPr>
        <p:grpSpPr>
          <a:xfrm>
            <a:off x="0" y="6086479"/>
            <a:ext cx="12192000" cy="600974"/>
            <a:chOff x="0" y="6086479"/>
            <a:chExt cx="12192000" cy="600974"/>
          </a:xfrm>
        </p:grpSpPr>
        <p:sp>
          <p:nvSpPr>
            <p:cNvPr id="12" name="Rectangle 11">
              <a:extLst>
                <a:ext uri="{FF2B5EF4-FFF2-40B4-BE49-F238E27FC236}">
                  <a16:creationId xmlns:a16="http://schemas.microsoft.com/office/drawing/2014/main" id="{9E71A8D8-5A28-4968-9E80-110E9CB88F92}"/>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Oval 13">
              <a:extLst>
                <a:ext uri="{FF2B5EF4-FFF2-40B4-BE49-F238E27FC236}">
                  <a16:creationId xmlns:a16="http://schemas.microsoft.com/office/drawing/2014/main" id="{7239C02C-1FAD-4E73-AB32-5A30A946A4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5" name="Slide Number Placeholder 5">
            <a:extLst>
              <a:ext uri="{FF2B5EF4-FFF2-40B4-BE49-F238E27FC236}">
                <a16:creationId xmlns:a16="http://schemas.microsoft.com/office/drawing/2014/main" id="{FF40D550-A563-4E50-AEE9-6D9D19499F9F}"/>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Tree>
    <p:extLst>
      <p:ext uri="{BB962C8B-B14F-4D97-AF65-F5344CB8AC3E}">
        <p14:creationId xmlns:p14="http://schemas.microsoft.com/office/powerpoint/2010/main" val="1830657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90F2147C-DDBF-4431-95AC-650CCE32FC7A}"/>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tx1"/>
                </a:solidFill>
              </a:defRPr>
            </a:lvl1pPr>
          </a:lstStyle>
          <a:p>
            <a:pPr algn="ctr"/>
            <a:fld id="{817179DE-9BF3-494C-804F-0C7C90AC8700}" type="slidenum">
              <a:rPr lang="en-US" noProof="0" smtClean="0"/>
              <a:pPr algn="ctr"/>
              <a:t>‹#›</a:t>
            </a:fld>
            <a:endParaRPr lang="en-US" noProof="0" dirty="0"/>
          </a:p>
        </p:txBody>
      </p:sp>
      <p:sp>
        <p:nvSpPr>
          <p:cNvPr id="2" name="Title Placeholder 1">
            <a:extLst>
              <a:ext uri="{FF2B5EF4-FFF2-40B4-BE49-F238E27FC236}">
                <a16:creationId xmlns:a16="http://schemas.microsoft.com/office/drawing/2014/main" id="{224C3681-351A-40D9-8C08-632E98237C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607CEF16-92A3-4A77-B95D-A9DB52319F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09677071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70" r:id="rId10"/>
    <p:sldLayoutId id="2147483669" r:id="rId11"/>
    <p:sldLayoutId id="2147483655"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hyperlink" Target="https://www.katyisd.org/domain/1893"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6.xml"/><Relationship Id="rId6" Type="http://schemas.openxmlformats.org/officeDocument/2006/relationships/image" Target="../media/image31.png"/><Relationship Id="rId11" Type="http://schemas.openxmlformats.org/officeDocument/2006/relationships/image" Target="../media/image36.jpg"/><Relationship Id="rId5" Type="http://schemas.openxmlformats.org/officeDocument/2006/relationships/image" Target="../media/image30.gif"/><Relationship Id="rId10" Type="http://schemas.openxmlformats.org/officeDocument/2006/relationships/image" Target="../media/image35.png"/><Relationship Id="rId4" Type="http://schemas.openxmlformats.org/officeDocument/2006/relationships/image" Target="../media/image29.jpg"/><Relationship Id="rId9"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47.jpg"/></Relationships>
</file>

<file path=ppt/slides/_rels/slide35.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7.png"/><Relationship Id="rId2" Type="http://schemas.openxmlformats.org/officeDocument/2006/relationships/image" Target="../media/image48.jpeg"/><Relationship Id="rId1" Type="http://schemas.openxmlformats.org/officeDocument/2006/relationships/slideLayout" Target="../slideLayouts/slideLayout13.xml"/><Relationship Id="rId6" Type="http://schemas.openxmlformats.org/officeDocument/2006/relationships/image" Target="../media/image52.svg"/><Relationship Id="rId11" Type="http://schemas.openxmlformats.org/officeDocument/2006/relationships/image" Target="../media/image56.pn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50.svg"/><Relationship Id="rId9" Type="http://schemas.openxmlformats.org/officeDocument/2006/relationships/hyperlink" Target="http://bit.ly/falconsite"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group of students at a table studying in the library">
            <a:extLst>
              <a:ext uri="{FF2B5EF4-FFF2-40B4-BE49-F238E27FC236}">
                <a16:creationId xmlns:a16="http://schemas.microsoft.com/office/drawing/2014/main" id="{1A5F02FB-FDF1-427A-AB2F-50F09EBEE54E}"/>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grpSp>
        <p:nvGrpSpPr>
          <p:cNvPr id="3" name="Group 2">
            <a:extLst>
              <a:ext uri="{FF2B5EF4-FFF2-40B4-BE49-F238E27FC236}">
                <a16:creationId xmlns:a16="http://schemas.microsoft.com/office/drawing/2014/main" id="{B96D2D9B-E0B9-499F-9404-108DB59E4502}"/>
              </a:ext>
              <a:ext uri="{C183D7F6-B498-43B3-948B-1728B52AA6E4}">
                <adec:decorative xmlns:adec="http://schemas.microsoft.com/office/drawing/2017/decorative" val="1"/>
              </a:ext>
            </a:extLst>
          </p:cNvPr>
          <p:cNvGrpSpPr/>
          <p:nvPr/>
        </p:nvGrpSpPr>
        <p:grpSpPr>
          <a:xfrm>
            <a:off x="0" y="0"/>
            <a:ext cx="6957056" cy="6858000"/>
            <a:chOff x="0" y="0"/>
            <a:chExt cx="6957056" cy="6858000"/>
          </a:xfrm>
        </p:grpSpPr>
        <p:sp>
          <p:nvSpPr>
            <p:cNvPr id="33" name="Parallelogram 32">
              <a:extLst>
                <a:ext uri="{FF2B5EF4-FFF2-40B4-BE49-F238E27FC236}">
                  <a16:creationId xmlns:a16="http://schemas.microsoft.com/office/drawing/2014/main" id="{7E2E6584-76E9-4C56-A349-C9CDC96DC5F0}"/>
                </a:ext>
              </a:extLst>
            </p:cNvPr>
            <p:cNvSpPr/>
            <p:nvPr/>
          </p:nvSpPr>
          <p:spPr>
            <a:xfrm>
              <a:off x="1150750" y="0"/>
              <a:ext cx="5491804" cy="6858000"/>
            </a:xfrm>
            <a:prstGeom prst="parallelogram">
              <a:avLst>
                <a:gd name="adj" fmla="val 32713"/>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B73F00D5-E18D-4210-AD3E-3ED73CEE4865}"/>
                </a:ext>
              </a:extLst>
            </p:cNvPr>
            <p:cNvSpPr/>
            <p:nvPr/>
          </p:nvSpPr>
          <p:spPr>
            <a:xfrm flipH="1" flipV="1">
              <a:off x="0" y="482600"/>
              <a:ext cx="6957056" cy="5892799"/>
            </a:xfrm>
            <a:custGeom>
              <a:avLst/>
              <a:gdLst>
                <a:gd name="connsiteX0" fmla="*/ 6957056 w 6957056"/>
                <a:gd name="connsiteY0" fmla="*/ 5892799 h 5892799"/>
                <a:gd name="connsiteX1" fmla="*/ 0 w 6957056"/>
                <a:gd name="connsiteY1" fmla="*/ 5892799 h 5892799"/>
                <a:gd name="connsiteX2" fmla="*/ 1473200 w 6957056"/>
                <a:gd name="connsiteY2" fmla="*/ 0 h 5892799"/>
                <a:gd name="connsiteX3" fmla="*/ 6957056 w 6957056"/>
                <a:gd name="connsiteY3" fmla="*/ 0 h 5892799"/>
              </a:gdLst>
              <a:ahLst/>
              <a:cxnLst>
                <a:cxn ang="0">
                  <a:pos x="connsiteX0" y="connsiteY0"/>
                </a:cxn>
                <a:cxn ang="0">
                  <a:pos x="connsiteX1" y="connsiteY1"/>
                </a:cxn>
                <a:cxn ang="0">
                  <a:pos x="connsiteX2" y="connsiteY2"/>
                </a:cxn>
                <a:cxn ang="0">
                  <a:pos x="connsiteX3" y="connsiteY3"/>
                </a:cxn>
              </a:cxnLst>
              <a:rect l="l" t="t" r="r" b="b"/>
              <a:pathLst>
                <a:path w="6957056" h="5892799">
                  <a:moveTo>
                    <a:pt x="6957056" y="5892799"/>
                  </a:moveTo>
                  <a:lnTo>
                    <a:pt x="0" y="5892799"/>
                  </a:lnTo>
                  <a:lnTo>
                    <a:pt x="1473200" y="0"/>
                  </a:lnTo>
                  <a:lnTo>
                    <a:pt x="6957056" y="0"/>
                  </a:lnTo>
                  <a:close/>
                </a:path>
              </a:pathLst>
            </a:custGeom>
            <a:solidFill>
              <a:schemeClr val="accent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C6577883-A694-450C-A2C7-C9C8A85D9915}"/>
                </a:ext>
              </a:extLst>
            </p:cNvPr>
            <p:cNvSpPr/>
            <p:nvPr/>
          </p:nvSpPr>
          <p:spPr>
            <a:xfrm flipH="1" flipV="1">
              <a:off x="0" y="4457696"/>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1" name="Title 30" descr="title">
            <a:extLst>
              <a:ext uri="{FF2B5EF4-FFF2-40B4-BE49-F238E27FC236}">
                <a16:creationId xmlns:a16="http://schemas.microsoft.com/office/drawing/2014/main" id="{9284195F-D106-45D8-ABAA-959FA68948B0}"/>
              </a:ext>
            </a:extLst>
          </p:cNvPr>
          <p:cNvSpPr>
            <a:spLocks noGrp="1"/>
          </p:cNvSpPr>
          <p:nvPr>
            <p:ph type="ctrTitle"/>
          </p:nvPr>
        </p:nvSpPr>
        <p:spPr>
          <a:xfrm>
            <a:off x="609901" y="2550580"/>
            <a:ext cx="5330038" cy="1746504"/>
          </a:xfrm>
        </p:spPr>
        <p:txBody>
          <a:bodyPr/>
          <a:lstStyle/>
          <a:p>
            <a:r>
              <a:rPr lang="en-US" sz="8800" b="1" dirty="0"/>
              <a:t>Senior Meeting!</a:t>
            </a:r>
          </a:p>
        </p:txBody>
      </p:sp>
      <p:sp>
        <p:nvSpPr>
          <p:cNvPr id="12" name="Subtitle 11" descr="subtitle">
            <a:extLst>
              <a:ext uri="{FF2B5EF4-FFF2-40B4-BE49-F238E27FC236}">
                <a16:creationId xmlns:a16="http://schemas.microsoft.com/office/drawing/2014/main" id="{A6AB5563-AD44-4883-8D3E-93E27EEDAA40}"/>
              </a:ext>
            </a:extLst>
          </p:cNvPr>
          <p:cNvSpPr>
            <a:spLocks noGrp="1"/>
          </p:cNvSpPr>
          <p:nvPr>
            <p:ph type="subTitle" idx="1"/>
          </p:nvPr>
        </p:nvSpPr>
        <p:spPr/>
        <p:txBody>
          <a:bodyPr/>
          <a:lstStyle/>
          <a:p>
            <a:r>
              <a:rPr lang="en-US" b="1" dirty="0">
                <a:solidFill>
                  <a:srgbClr val="FFC000"/>
                </a:solidFill>
              </a:rPr>
              <a:t> </a:t>
            </a:r>
            <a:r>
              <a:rPr lang="en-US" sz="2400" b="1" dirty="0">
                <a:solidFill>
                  <a:schemeClr val="accent3">
                    <a:lumMod val="40000"/>
                    <a:lumOff val="60000"/>
                  </a:schemeClr>
                </a:solidFill>
              </a:rPr>
              <a:t>Ms. Atilano</a:t>
            </a:r>
          </a:p>
          <a:p>
            <a:r>
              <a:rPr lang="en-US" sz="2400" b="1" dirty="0">
                <a:solidFill>
                  <a:schemeClr val="accent3">
                    <a:lumMod val="40000"/>
                    <a:lumOff val="60000"/>
                  </a:schemeClr>
                </a:solidFill>
              </a:rPr>
              <a:t>College &amp; Career Facilitator </a:t>
            </a:r>
          </a:p>
        </p:txBody>
      </p:sp>
    </p:spTree>
    <p:extLst>
      <p:ext uri="{BB962C8B-B14F-4D97-AF65-F5344CB8AC3E}">
        <p14:creationId xmlns:p14="http://schemas.microsoft.com/office/powerpoint/2010/main" val="2366578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Slide Number Placeholder 5" descr="Slide number">
            <a:extLst>
              <a:ext uri="{FF2B5EF4-FFF2-40B4-BE49-F238E27FC236}">
                <a16:creationId xmlns:a16="http://schemas.microsoft.com/office/drawing/2014/main" id="{11457662-C1A5-4B93-8E30-88025E27C462}"/>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10</a:t>
            </a:fld>
            <a:endParaRPr lang="en-US" sz="1200" dirty="0">
              <a:solidFill>
                <a:schemeClr val="bg1"/>
              </a:solidFill>
            </a:endParaRPr>
          </a:p>
        </p:txBody>
      </p:sp>
      <p:pic>
        <p:nvPicPr>
          <p:cNvPr id="5" name="Picture 4">
            <a:extLst>
              <a:ext uri="{FF2B5EF4-FFF2-40B4-BE49-F238E27FC236}">
                <a16:creationId xmlns:a16="http://schemas.microsoft.com/office/drawing/2014/main" id="{F1567F87-39F0-03E4-C6F6-3DF44E65DDCA}"/>
              </a:ext>
            </a:extLst>
          </p:cNvPr>
          <p:cNvPicPr>
            <a:picLocks noChangeAspect="1"/>
          </p:cNvPicPr>
          <p:nvPr/>
        </p:nvPicPr>
        <p:blipFill>
          <a:blip r:embed="rId2"/>
          <a:stretch>
            <a:fillRect/>
          </a:stretch>
        </p:blipFill>
        <p:spPr>
          <a:xfrm>
            <a:off x="84652" y="0"/>
            <a:ext cx="12046112" cy="6775938"/>
          </a:xfrm>
          <a:prstGeom prst="rect">
            <a:avLst/>
          </a:prstGeom>
        </p:spPr>
      </p:pic>
    </p:spTree>
    <p:extLst>
      <p:ext uri="{BB962C8B-B14F-4D97-AF65-F5344CB8AC3E}">
        <p14:creationId xmlns:p14="http://schemas.microsoft.com/office/powerpoint/2010/main" val="3754785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screenshot of a web page">
            <a:extLst>
              <a:ext uri="{FF2B5EF4-FFF2-40B4-BE49-F238E27FC236}">
                <a16:creationId xmlns:a16="http://schemas.microsoft.com/office/drawing/2014/main" id="{1631FC82-5C3B-B39F-F6CD-8E4AD6447A38}"/>
              </a:ext>
            </a:extLst>
          </p:cNvPr>
          <p:cNvPicPr>
            <a:picLocks noGrp="1" noChangeAspect="1"/>
          </p:cNvPicPr>
          <p:nvPr>
            <p:ph type="pic" sz="quarter" idx="10"/>
          </p:nvPr>
        </p:nvPicPr>
        <p:blipFill>
          <a:blip r:embed="rId2"/>
          <a:srcRect t="1680" b="1680"/>
          <a:stretch>
            <a:fillRect/>
          </a:stretch>
        </p:blipFill>
        <p:spPr/>
      </p:pic>
    </p:spTree>
    <p:extLst>
      <p:ext uri="{BB962C8B-B14F-4D97-AF65-F5344CB8AC3E}">
        <p14:creationId xmlns:p14="http://schemas.microsoft.com/office/powerpoint/2010/main" val="3554473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screenshot of a computer&#10;&#10;Description automatically generated">
            <a:extLst>
              <a:ext uri="{FF2B5EF4-FFF2-40B4-BE49-F238E27FC236}">
                <a16:creationId xmlns:a16="http://schemas.microsoft.com/office/drawing/2014/main" id="{01A1C573-3FB5-2DD4-34AE-BF5B38A420FB}"/>
              </a:ext>
            </a:extLst>
          </p:cNvPr>
          <p:cNvPicPr>
            <a:picLocks noGrp="1" noChangeAspect="1"/>
          </p:cNvPicPr>
          <p:nvPr>
            <p:ph type="pic" sz="quarter" idx="10"/>
          </p:nvPr>
        </p:nvPicPr>
        <p:blipFill>
          <a:blip r:embed="rId2"/>
          <a:srcRect t="2743" b="2743"/>
          <a:stretch>
            <a:fillRect/>
          </a:stretch>
        </p:blipFill>
        <p:spPr/>
      </p:pic>
      <p:sp>
        <p:nvSpPr>
          <p:cNvPr id="2" name="Rectangle 1">
            <a:extLst>
              <a:ext uri="{FF2B5EF4-FFF2-40B4-BE49-F238E27FC236}">
                <a16:creationId xmlns:a16="http://schemas.microsoft.com/office/drawing/2014/main" id="{6D716B09-B6A8-F5CE-2019-20D99455FC23}"/>
              </a:ext>
            </a:extLst>
          </p:cNvPr>
          <p:cNvSpPr/>
          <p:nvPr/>
        </p:nvSpPr>
        <p:spPr>
          <a:xfrm>
            <a:off x="8964246" y="3563816"/>
            <a:ext cx="2555631" cy="3294184"/>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2454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screenshot of a computer">
            <a:extLst>
              <a:ext uri="{FF2B5EF4-FFF2-40B4-BE49-F238E27FC236}">
                <a16:creationId xmlns:a16="http://schemas.microsoft.com/office/drawing/2014/main" id="{8BE40C55-FA7B-F048-62B0-0F4CD6994FD5}"/>
              </a:ext>
            </a:extLst>
          </p:cNvPr>
          <p:cNvPicPr>
            <a:picLocks noGrp="1" noChangeAspect="1"/>
          </p:cNvPicPr>
          <p:nvPr>
            <p:ph type="pic" sz="quarter" idx="10"/>
          </p:nvPr>
        </p:nvPicPr>
        <p:blipFill>
          <a:blip r:embed="rId2"/>
          <a:srcRect t="1717" b="1717"/>
          <a:stretch>
            <a:fillRect/>
          </a:stretch>
        </p:blipFill>
        <p:spPr/>
      </p:pic>
    </p:spTree>
    <p:extLst>
      <p:ext uri="{BB962C8B-B14F-4D97-AF65-F5344CB8AC3E}">
        <p14:creationId xmlns:p14="http://schemas.microsoft.com/office/powerpoint/2010/main" val="1391797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screenshot of a computer screen&#10;&#10;Description automatically generated">
            <a:extLst>
              <a:ext uri="{FF2B5EF4-FFF2-40B4-BE49-F238E27FC236}">
                <a16:creationId xmlns:a16="http://schemas.microsoft.com/office/drawing/2014/main" id="{9A719B64-7FFE-F118-B31E-E2E1340D35FF}"/>
              </a:ext>
            </a:extLst>
          </p:cNvPr>
          <p:cNvPicPr>
            <a:picLocks noGrp="1" noChangeAspect="1"/>
          </p:cNvPicPr>
          <p:nvPr>
            <p:ph type="pic" sz="quarter" idx="10"/>
          </p:nvPr>
        </p:nvPicPr>
        <p:blipFill>
          <a:blip r:embed="rId2"/>
          <a:srcRect l="15" r="15"/>
          <a:stretch>
            <a:fillRect/>
          </a:stretch>
        </p:blipFill>
        <p:spPr/>
      </p:pic>
    </p:spTree>
    <p:extLst>
      <p:ext uri="{BB962C8B-B14F-4D97-AF65-F5344CB8AC3E}">
        <p14:creationId xmlns:p14="http://schemas.microsoft.com/office/powerpoint/2010/main" val="1118567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screenshot of a computer&#10;&#10;Description automatically generated">
            <a:extLst>
              <a:ext uri="{FF2B5EF4-FFF2-40B4-BE49-F238E27FC236}">
                <a16:creationId xmlns:a16="http://schemas.microsoft.com/office/drawing/2014/main" id="{4F9E063A-EF7A-BD39-4A0E-C5B808F13853}"/>
              </a:ext>
            </a:extLst>
          </p:cNvPr>
          <p:cNvPicPr>
            <a:picLocks noGrp="1" noChangeAspect="1"/>
          </p:cNvPicPr>
          <p:nvPr>
            <p:ph type="pic" sz="quarter" idx="10"/>
          </p:nvPr>
        </p:nvPicPr>
        <p:blipFill>
          <a:blip r:embed="rId2"/>
          <a:srcRect t="806" b="806"/>
          <a:stretch>
            <a:fillRect/>
          </a:stretch>
        </p:blipFill>
        <p:spPr/>
      </p:pic>
    </p:spTree>
    <p:extLst>
      <p:ext uri="{BB962C8B-B14F-4D97-AF65-F5344CB8AC3E}">
        <p14:creationId xmlns:p14="http://schemas.microsoft.com/office/powerpoint/2010/main" val="106891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screenshot of a computer application&#10;&#10;Description automatically generated">
            <a:extLst>
              <a:ext uri="{FF2B5EF4-FFF2-40B4-BE49-F238E27FC236}">
                <a16:creationId xmlns:a16="http://schemas.microsoft.com/office/drawing/2014/main" id="{4653B47E-11A3-EEFC-6C67-5E81D1B69EBB}"/>
              </a:ext>
            </a:extLst>
          </p:cNvPr>
          <p:cNvPicPr>
            <a:picLocks noGrp="1" noChangeAspect="1"/>
          </p:cNvPicPr>
          <p:nvPr>
            <p:ph type="pic" sz="quarter" idx="10"/>
          </p:nvPr>
        </p:nvPicPr>
        <p:blipFill>
          <a:blip r:embed="rId2"/>
          <a:srcRect t="690" b="690"/>
          <a:stretch>
            <a:fillRect/>
          </a:stretch>
        </p:blipFill>
        <p:spPr/>
      </p:pic>
    </p:spTree>
    <p:extLst>
      <p:ext uri="{BB962C8B-B14F-4D97-AF65-F5344CB8AC3E}">
        <p14:creationId xmlns:p14="http://schemas.microsoft.com/office/powerpoint/2010/main" val="2181514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screenshot of a application&#10;&#10;Description automatically generated">
            <a:extLst>
              <a:ext uri="{FF2B5EF4-FFF2-40B4-BE49-F238E27FC236}">
                <a16:creationId xmlns:a16="http://schemas.microsoft.com/office/drawing/2014/main" id="{E544071F-876E-FBA4-2709-180F27EF1B85}"/>
              </a:ext>
            </a:extLst>
          </p:cNvPr>
          <p:cNvPicPr>
            <a:picLocks noGrp="1" noChangeAspect="1"/>
          </p:cNvPicPr>
          <p:nvPr>
            <p:ph type="pic" sz="quarter" idx="10"/>
          </p:nvPr>
        </p:nvPicPr>
        <p:blipFill>
          <a:blip r:embed="rId2"/>
          <a:srcRect l="12676" r="12676"/>
          <a:stretch>
            <a:fillRect/>
          </a:stretch>
        </p:blipFill>
        <p:spPr/>
      </p:pic>
    </p:spTree>
    <p:extLst>
      <p:ext uri="{BB962C8B-B14F-4D97-AF65-F5344CB8AC3E}">
        <p14:creationId xmlns:p14="http://schemas.microsoft.com/office/powerpoint/2010/main" val="352194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screenshot of a computer">
            <a:extLst>
              <a:ext uri="{FF2B5EF4-FFF2-40B4-BE49-F238E27FC236}">
                <a16:creationId xmlns:a16="http://schemas.microsoft.com/office/drawing/2014/main" id="{BA6C1767-7787-2A97-7FE6-7D22E12CD349}"/>
              </a:ext>
            </a:extLst>
          </p:cNvPr>
          <p:cNvPicPr>
            <a:picLocks noGrp="1" noChangeAspect="1"/>
          </p:cNvPicPr>
          <p:nvPr>
            <p:ph type="pic" sz="quarter" idx="10"/>
          </p:nvPr>
        </p:nvPicPr>
        <p:blipFill>
          <a:blip r:embed="rId2"/>
          <a:srcRect l="11874" r="11874"/>
          <a:stretch>
            <a:fillRect/>
          </a:stretch>
        </p:blipFill>
        <p:spPr/>
      </p:pic>
    </p:spTree>
    <p:extLst>
      <p:ext uri="{BB962C8B-B14F-4D97-AF65-F5344CB8AC3E}">
        <p14:creationId xmlns:p14="http://schemas.microsoft.com/office/powerpoint/2010/main" val="1452101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books on a shelf">
            <a:extLst>
              <a:ext uri="{FF2B5EF4-FFF2-40B4-BE49-F238E27FC236}">
                <a16:creationId xmlns:a16="http://schemas.microsoft.com/office/drawing/2014/main" id="{0BCD2159-BE65-43D5-9E0A-9EB4B1B2F85B}"/>
              </a:ext>
            </a:extLst>
          </p:cNvPr>
          <p:cNvPicPr>
            <a:picLocks noGrp="1" noChangeAspect="1"/>
          </p:cNvPicPr>
          <p:nvPr>
            <p:ph type="pic" sz="quarter" idx="10"/>
          </p:nvPr>
        </p:nvPicPr>
        <p:blipFill>
          <a:blip r:embed="rId2" cstate="email">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a:fillRect/>
          </a:stretch>
        </p:blipFill>
        <p:spPr>
          <a:xfrm>
            <a:off x="-2" y="7815"/>
            <a:ext cx="12192001" cy="6858000"/>
          </a:xfrm>
        </p:spPr>
      </p:pic>
      <p:grpSp>
        <p:nvGrpSpPr>
          <p:cNvPr id="23" name="Group 22">
            <a:extLst>
              <a:ext uri="{FF2B5EF4-FFF2-40B4-BE49-F238E27FC236}">
                <a16:creationId xmlns:a16="http://schemas.microsoft.com/office/drawing/2014/main" id="{28C94A8D-A234-408C-8281-33CCC01BE2A8}"/>
              </a:ext>
              <a:ext uri="{C183D7F6-B498-43B3-948B-1728B52AA6E4}">
                <adec:decorative xmlns:adec="http://schemas.microsoft.com/office/drawing/2017/decorative" val="1"/>
              </a:ext>
            </a:extLst>
          </p:cNvPr>
          <p:cNvGrpSpPr/>
          <p:nvPr/>
        </p:nvGrpSpPr>
        <p:grpSpPr>
          <a:xfrm>
            <a:off x="0" y="0"/>
            <a:ext cx="4750604" cy="6858000"/>
            <a:chOff x="0" y="0"/>
            <a:chExt cx="4750604" cy="6858000"/>
          </a:xfrm>
        </p:grpSpPr>
        <p:sp>
          <p:nvSpPr>
            <p:cNvPr id="22" name="Freeform: Shape 21">
              <a:extLst>
                <a:ext uri="{FF2B5EF4-FFF2-40B4-BE49-F238E27FC236}">
                  <a16:creationId xmlns:a16="http://schemas.microsoft.com/office/drawing/2014/main" id="{01887690-2EDF-4913-A835-4503B0E36442}"/>
                </a:ext>
              </a:extLst>
            </p:cNvPr>
            <p:cNvSpPr/>
            <p:nvPr/>
          </p:nvSpPr>
          <p:spPr>
            <a:xfrm>
              <a:off x="0" y="0"/>
              <a:ext cx="4750604" cy="6858000"/>
            </a:xfrm>
            <a:custGeom>
              <a:avLst/>
              <a:gdLst>
                <a:gd name="connsiteX0" fmla="*/ 0 w 4750604"/>
                <a:gd name="connsiteY0" fmla="*/ 0 h 6858000"/>
                <a:gd name="connsiteX1" fmla="*/ 4750604 w 4750604"/>
                <a:gd name="connsiteY1" fmla="*/ 0 h 6858000"/>
                <a:gd name="connsiteX2" fmla="*/ 3101407 w 4750604"/>
                <a:gd name="connsiteY2" fmla="*/ 6858000 h 6858000"/>
                <a:gd name="connsiteX3" fmla="*/ 0 w 47506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750604" h="6858000">
                  <a:moveTo>
                    <a:pt x="0" y="0"/>
                  </a:moveTo>
                  <a:lnTo>
                    <a:pt x="4750604" y="0"/>
                  </a:lnTo>
                  <a:lnTo>
                    <a:pt x="3101407" y="6858000"/>
                  </a:lnTo>
                  <a:lnTo>
                    <a:pt x="0" y="6858000"/>
                  </a:ln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AD1E7D22-630D-4E19-8BE6-9C21E4A652BD}"/>
                </a:ext>
              </a:extLst>
            </p:cNvPr>
            <p:cNvSpPr/>
            <p:nvPr/>
          </p:nvSpPr>
          <p:spPr>
            <a:xfrm>
              <a:off x="1" y="0"/>
              <a:ext cx="3946799" cy="6858000"/>
            </a:xfrm>
            <a:custGeom>
              <a:avLst/>
              <a:gdLst>
                <a:gd name="connsiteX0" fmla="*/ 0 w 3946799"/>
                <a:gd name="connsiteY0" fmla="*/ 0 h 6858000"/>
                <a:gd name="connsiteX1" fmla="*/ 3946799 w 3946799"/>
                <a:gd name="connsiteY1" fmla="*/ 0 h 6858000"/>
                <a:gd name="connsiteX2" fmla="*/ 2297602 w 3946799"/>
                <a:gd name="connsiteY2" fmla="*/ 6858000 h 6858000"/>
                <a:gd name="connsiteX3" fmla="*/ 0 w 39467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46799" h="6858000">
                  <a:moveTo>
                    <a:pt x="0" y="0"/>
                  </a:moveTo>
                  <a:lnTo>
                    <a:pt x="3946799" y="0"/>
                  </a:lnTo>
                  <a:lnTo>
                    <a:pt x="2297602" y="6858000"/>
                  </a:lnTo>
                  <a:lnTo>
                    <a:pt x="0" y="6858000"/>
                  </a:lnTo>
                  <a:close/>
                </a:path>
              </a:pathLst>
            </a:custGeom>
            <a:solidFill>
              <a:schemeClr val="accent2">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318BD405-EEE9-4A08-8DA2-A70AFCF1D240}"/>
                </a:ext>
              </a:extLst>
            </p:cNvPr>
            <p:cNvSpPr/>
            <p:nvPr/>
          </p:nvSpPr>
          <p:spPr>
            <a:xfrm>
              <a:off x="0" y="0"/>
              <a:ext cx="3723822" cy="6858000"/>
            </a:xfrm>
            <a:custGeom>
              <a:avLst/>
              <a:gdLst>
                <a:gd name="connsiteX0" fmla="*/ 0 w 3723822"/>
                <a:gd name="connsiteY0" fmla="*/ 0 h 6858000"/>
                <a:gd name="connsiteX1" fmla="*/ 3723822 w 3723822"/>
                <a:gd name="connsiteY1" fmla="*/ 0 h 6858000"/>
                <a:gd name="connsiteX2" fmla="*/ 2074625 w 3723822"/>
                <a:gd name="connsiteY2" fmla="*/ 6858000 h 6858000"/>
                <a:gd name="connsiteX3" fmla="*/ 0 w 37238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723822" h="6858000">
                  <a:moveTo>
                    <a:pt x="0" y="0"/>
                  </a:moveTo>
                  <a:lnTo>
                    <a:pt x="3723822" y="0"/>
                  </a:lnTo>
                  <a:lnTo>
                    <a:pt x="2074625" y="6858000"/>
                  </a:lnTo>
                  <a:lnTo>
                    <a:pt x="0" y="6858000"/>
                  </a:lnTo>
                  <a:close/>
                </a:path>
              </a:pathLst>
            </a:custGeom>
            <a:solidFill>
              <a:schemeClr val="accent2">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7D4A6826-2C0D-4C79-A871-DF31737EE4F7}"/>
                </a:ext>
              </a:extLst>
            </p:cNvPr>
            <p:cNvSpPr/>
            <p:nvPr/>
          </p:nvSpPr>
          <p:spPr>
            <a:xfrm>
              <a:off x="0" y="0"/>
              <a:ext cx="3374007" cy="6858000"/>
            </a:xfrm>
            <a:custGeom>
              <a:avLst/>
              <a:gdLst>
                <a:gd name="connsiteX0" fmla="*/ 0 w 3374007"/>
                <a:gd name="connsiteY0" fmla="*/ 0 h 6858000"/>
                <a:gd name="connsiteX1" fmla="*/ 3374007 w 3374007"/>
                <a:gd name="connsiteY1" fmla="*/ 0 h 6858000"/>
                <a:gd name="connsiteX2" fmla="*/ 1659507 w 3374007"/>
                <a:gd name="connsiteY2" fmla="*/ 6858000 h 6858000"/>
                <a:gd name="connsiteX3" fmla="*/ 0 w 33740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74007" h="6858000">
                  <a:moveTo>
                    <a:pt x="0" y="0"/>
                  </a:moveTo>
                  <a:lnTo>
                    <a:pt x="3374007" y="0"/>
                  </a:lnTo>
                  <a:lnTo>
                    <a:pt x="1659507" y="6858000"/>
                  </a:lnTo>
                  <a:lnTo>
                    <a:pt x="0" y="6858000"/>
                  </a:lnTo>
                  <a:close/>
                </a:path>
              </a:pathLst>
            </a:custGeom>
            <a:solidFill>
              <a:srgbClr val="0D30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34" descr="subtitle">
            <a:extLst>
              <a:ext uri="{FF2B5EF4-FFF2-40B4-BE49-F238E27FC236}">
                <a16:creationId xmlns:a16="http://schemas.microsoft.com/office/drawing/2014/main" id="{3F200E92-5A1F-40B7-AE02-46929BC459EA}"/>
              </a:ext>
            </a:extLst>
          </p:cNvPr>
          <p:cNvSpPr>
            <a:spLocks noGrp="1"/>
          </p:cNvSpPr>
          <p:nvPr>
            <p:ph type="body" idx="1"/>
          </p:nvPr>
        </p:nvSpPr>
        <p:spPr>
          <a:xfrm>
            <a:off x="1077403" y="1995077"/>
            <a:ext cx="9848505" cy="3063232"/>
          </a:xfrm>
        </p:spPr>
        <p:txBody>
          <a:bodyPr/>
          <a:lstStyle/>
          <a:p>
            <a:pPr marL="285750" indent="-285750">
              <a:buFont typeface="Arial" panose="020B0604020202020204" pitchFamily="34" charset="0"/>
              <a:buChar char="•"/>
            </a:pPr>
            <a:r>
              <a:rPr lang="en-US" sz="3200" b="1" dirty="0"/>
              <a:t>Ask your teachers before adding them as recommenders</a:t>
            </a:r>
          </a:p>
          <a:p>
            <a:pPr marL="285750" indent="-285750">
              <a:buFont typeface="Arial" panose="020B0604020202020204" pitchFamily="34" charset="0"/>
              <a:buChar char="•"/>
            </a:pPr>
            <a:r>
              <a:rPr lang="en-US" sz="3200" b="1" dirty="0"/>
              <a:t>Not all colleges require letters of rec!</a:t>
            </a:r>
          </a:p>
          <a:p>
            <a:pPr marL="285750" indent="-285750">
              <a:buFont typeface="Arial" panose="020B0604020202020204" pitchFamily="34" charset="0"/>
              <a:buChar char="•"/>
            </a:pPr>
            <a:r>
              <a:rPr lang="en-US" sz="3200" b="1" dirty="0"/>
              <a:t>Ask 2 weeks in advance</a:t>
            </a:r>
          </a:p>
          <a:p>
            <a:pPr marL="285750" indent="-285750">
              <a:buFont typeface="Arial" panose="020B0604020202020204" pitchFamily="34" charset="0"/>
              <a:buChar char="•"/>
            </a:pPr>
            <a:r>
              <a:rPr lang="en-US" sz="3200" b="1" dirty="0"/>
              <a:t>Request on </a:t>
            </a:r>
            <a:r>
              <a:rPr lang="en-US" sz="3200" b="1" dirty="0" err="1"/>
              <a:t>SchooLinks</a:t>
            </a:r>
            <a:r>
              <a:rPr lang="en-US" sz="3200" b="1" dirty="0"/>
              <a:t> for Common App Users (Apply Texas users will upload additional docs after submission)</a:t>
            </a:r>
          </a:p>
          <a:p>
            <a:pPr marL="285750" indent="-285750">
              <a:buFont typeface="Arial" panose="020B0604020202020204" pitchFamily="34" charset="0"/>
              <a:buChar char="•"/>
            </a:pPr>
            <a:r>
              <a:rPr lang="en-US" sz="3200" b="1" dirty="0"/>
              <a:t>Use packet found on OTHS counselors page, scroll down found on right hand side under “Senior Letter of Recommendation Packet”:</a:t>
            </a:r>
            <a:r>
              <a:rPr lang="en-US" sz="3200" b="1" dirty="0">
                <a:hlinkClick r:id="rId4"/>
              </a:rPr>
              <a:t>OTHS Counselors page</a:t>
            </a:r>
            <a:endParaRPr lang="en-US" sz="3200" b="1" dirty="0"/>
          </a:p>
        </p:txBody>
      </p:sp>
      <p:sp>
        <p:nvSpPr>
          <p:cNvPr id="3" name="Title 2">
            <a:extLst>
              <a:ext uri="{FF2B5EF4-FFF2-40B4-BE49-F238E27FC236}">
                <a16:creationId xmlns:a16="http://schemas.microsoft.com/office/drawing/2014/main" id="{2FD825BF-02E6-7E6F-5F4D-90B3BF59AA7D}"/>
              </a:ext>
            </a:extLst>
          </p:cNvPr>
          <p:cNvSpPr>
            <a:spLocks noGrp="1"/>
          </p:cNvSpPr>
          <p:nvPr>
            <p:ph type="title"/>
          </p:nvPr>
        </p:nvSpPr>
        <p:spPr>
          <a:xfrm>
            <a:off x="482426" y="319177"/>
            <a:ext cx="11422028" cy="1199071"/>
          </a:xfrm>
        </p:spPr>
        <p:txBody>
          <a:bodyPr/>
          <a:lstStyle/>
          <a:p>
            <a:r>
              <a:rPr lang="en-US" b="1" dirty="0"/>
              <a:t>Letters of Recommendation</a:t>
            </a:r>
          </a:p>
        </p:txBody>
      </p:sp>
    </p:spTree>
    <p:extLst>
      <p:ext uri="{BB962C8B-B14F-4D97-AF65-F5344CB8AC3E}">
        <p14:creationId xmlns:p14="http://schemas.microsoft.com/office/powerpoint/2010/main" val="1033732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5574E3-ACDD-2B4E-DE62-BA20473F0BA5}"/>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3015D345-814A-C1E8-DFFE-EE518775861B}"/>
              </a:ext>
            </a:extLst>
          </p:cNvPr>
          <p:cNvSpPr>
            <a:spLocks noGrp="1"/>
          </p:cNvSpPr>
          <p:nvPr>
            <p:ph type="body" idx="1"/>
          </p:nvPr>
        </p:nvSpPr>
        <p:spPr/>
        <p:txBody>
          <a:bodyPr/>
          <a:lstStyle/>
          <a:p>
            <a:endParaRPr lang="en-US"/>
          </a:p>
        </p:txBody>
      </p:sp>
      <p:pic>
        <p:nvPicPr>
          <p:cNvPr id="6" name="Picture 5">
            <a:extLst>
              <a:ext uri="{FF2B5EF4-FFF2-40B4-BE49-F238E27FC236}">
                <a16:creationId xmlns:a16="http://schemas.microsoft.com/office/drawing/2014/main" id="{55C404BE-1F28-1F13-7889-146866EA1D69}"/>
              </a:ext>
            </a:extLst>
          </p:cNvPr>
          <p:cNvPicPr>
            <a:picLocks noChangeAspect="1"/>
          </p:cNvPicPr>
          <p:nvPr/>
        </p:nvPicPr>
        <p:blipFill>
          <a:blip r:embed="rId2"/>
          <a:stretch>
            <a:fillRect/>
          </a:stretch>
        </p:blipFill>
        <p:spPr>
          <a:xfrm>
            <a:off x="0" y="0"/>
            <a:ext cx="12192000" cy="6857999"/>
          </a:xfrm>
          <a:prstGeom prst="rect">
            <a:avLst/>
          </a:prstGeom>
        </p:spPr>
      </p:pic>
      <p:pic>
        <p:nvPicPr>
          <p:cNvPr id="7" name="Picture 6">
            <a:extLst>
              <a:ext uri="{FF2B5EF4-FFF2-40B4-BE49-F238E27FC236}">
                <a16:creationId xmlns:a16="http://schemas.microsoft.com/office/drawing/2014/main" id="{57CAD645-4CEB-DE10-D797-35D410C2F0F0}"/>
              </a:ext>
            </a:extLst>
          </p:cNvPr>
          <p:cNvPicPr>
            <a:picLocks noChangeAspect="1"/>
          </p:cNvPicPr>
          <p:nvPr/>
        </p:nvPicPr>
        <p:blipFill>
          <a:blip r:embed="rId3"/>
          <a:stretch>
            <a:fillRect/>
          </a:stretch>
        </p:blipFill>
        <p:spPr>
          <a:xfrm>
            <a:off x="0" y="0"/>
            <a:ext cx="12192000" cy="6851904"/>
          </a:xfrm>
          <a:prstGeom prst="rect">
            <a:avLst/>
          </a:prstGeom>
        </p:spPr>
      </p:pic>
      <p:pic>
        <p:nvPicPr>
          <p:cNvPr id="8" name="Picture 7">
            <a:extLst>
              <a:ext uri="{FF2B5EF4-FFF2-40B4-BE49-F238E27FC236}">
                <a16:creationId xmlns:a16="http://schemas.microsoft.com/office/drawing/2014/main" id="{DC41958B-6B66-4263-4096-666D277BFA2A}"/>
              </a:ext>
            </a:extLst>
          </p:cNvPr>
          <p:cNvPicPr>
            <a:picLocks noChangeAspect="1"/>
          </p:cNvPicPr>
          <p:nvPr/>
        </p:nvPicPr>
        <p:blipFill>
          <a:blip r:embed="rId4"/>
          <a:stretch>
            <a:fillRect/>
          </a:stretch>
        </p:blipFill>
        <p:spPr>
          <a:xfrm>
            <a:off x="1677715" y="234761"/>
            <a:ext cx="9413040" cy="1457070"/>
          </a:xfrm>
          <a:prstGeom prst="rect">
            <a:avLst/>
          </a:prstGeom>
        </p:spPr>
      </p:pic>
      <p:pic>
        <p:nvPicPr>
          <p:cNvPr id="9" name="Picture 8">
            <a:extLst>
              <a:ext uri="{FF2B5EF4-FFF2-40B4-BE49-F238E27FC236}">
                <a16:creationId xmlns:a16="http://schemas.microsoft.com/office/drawing/2014/main" id="{7B3939ED-528A-BCF9-2DBE-9400C8E05CF8}"/>
              </a:ext>
            </a:extLst>
          </p:cNvPr>
          <p:cNvPicPr>
            <a:picLocks noChangeAspect="1"/>
          </p:cNvPicPr>
          <p:nvPr/>
        </p:nvPicPr>
        <p:blipFill>
          <a:blip r:embed="rId5"/>
          <a:stretch>
            <a:fillRect/>
          </a:stretch>
        </p:blipFill>
        <p:spPr>
          <a:xfrm>
            <a:off x="783990" y="1600859"/>
            <a:ext cx="10504111" cy="3727265"/>
          </a:xfrm>
          <a:prstGeom prst="rect">
            <a:avLst/>
          </a:prstGeom>
        </p:spPr>
      </p:pic>
      <p:sp>
        <p:nvSpPr>
          <p:cNvPr id="2" name="TextBox 1">
            <a:extLst>
              <a:ext uri="{FF2B5EF4-FFF2-40B4-BE49-F238E27FC236}">
                <a16:creationId xmlns:a16="http://schemas.microsoft.com/office/drawing/2014/main" id="{7EA3A965-0B86-767A-FB70-1A4306F0E63B}"/>
              </a:ext>
            </a:extLst>
          </p:cNvPr>
          <p:cNvSpPr txBox="1"/>
          <p:nvPr/>
        </p:nvSpPr>
        <p:spPr>
          <a:xfrm>
            <a:off x="1096840" y="5889959"/>
            <a:ext cx="10191261" cy="400110"/>
          </a:xfrm>
          <a:prstGeom prst="rect">
            <a:avLst/>
          </a:prstGeom>
          <a:noFill/>
        </p:spPr>
        <p:txBody>
          <a:bodyPr wrap="square" rtlCol="0">
            <a:spAutoFit/>
          </a:bodyPr>
          <a:lstStyle/>
          <a:p>
            <a:r>
              <a:rPr lang="en-US" sz="2000" b="1" dirty="0">
                <a:solidFill>
                  <a:schemeClr val="accent3">
                    <a:lumMod val="40000"/>
                    <a:lumOff val="60000"/>
                  </a:schemeClr>
                </a:solidFill>
              </a:rPr>
              <a:t>Want to learn more? Not sure what app you fill out? Visit my website: https://bit.ly/txgradreq</a:t>
            </a:r>
          </a:p>
        </p:txBody>
      </p:sp>
    </p:spTree>
    <p:extLst>
      <p:ext uri="{BB962C8B-B14F-4D97-AF65-F5344CB8AC3E}">
        <p14:creationId xmlns:p14="http://schemas.microsoft.com/office/powerpoint/2010/main" val="1967305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rial view of boy sitting at his laptop">
            <a:extLst>
              <a:ext uri="{FF2B5EF4-FFF2-40B4-BE49-F238E27FC236}">
                <a16:creationId xmlns:a16="http://schemas.microsoft.com/office/drawing/2014/main" id="{3C2A7DCB-B005-424A-8446-ACA533D0BC8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grpSp>
        <p:nvGrpSpPr>
          <p:cNvPr id="11" name="Group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595847" y="0"/>
            <a:ext cx="7388298" cy="6858000"/>
            <a:chOff x="1826589" y="0"/>
            <a:chExt cx="7388298" cy="6858000"/>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750727" y="346642"/>
            <a:ext cx="6891564" cy="830997"/>
          </a:xfrm>
        </p:spPr>
        <p:txBody>
          <a:bodyPr/>
          <a:lstStyle/>
          <a:p>
            <a:r>
              <a:rPr lang="en-US" sz="6000" dirty="0">
                <a:solidFill>
                  <a:schemeClr val="accent5"/>
                </a:solidFill>
              </a:rPr>
              <a:t>Transcript Request </a:t>
            </a:r>
          </a:p>
        </p:txBody>
      </p:sp>
      <p:sp>
        <p:nvSpPr>
          <p:cNvPr id="23" name="Text Placeholder 22" descr="content block 1">
            <a:extLst>
              <a:ext uri="{FF2B5EF4-FFF2-40B4-BE49-F238E27FC236}">
                <a16:creationId xmlns:a16="http://schemas.microsoft.com/office/drawing/2014/main" id="{B88939B0-5B9A-4423-AFD1-CF6B22268795}"/>
              </a:ext>
            </a:extLst>
          </p:cNvPr>
          <p:cNvSpPr>
            <a:spLocks noGrp="1"/>
          </p:cNvSpPr>
          <p:nvPr>
            <p:ph type="body" sz="quarter" idx="11"/>
          </p:nvPr>
        </p:nvSpPr>
        <p:spPr>
          <a:xfrm>
            <a:off x="891659" y="1388436"/>
            <a:ext cx="6269936" cy="4291925"/>
          </a:xfrm>
        </p:spPr>
        <p:txBody>
          <a:bodyPr/>
          <a:lstStyle/>
          <a:p>
            <a:r>
              <a:rPr lang="en-US" sz="3200" b="1" dirty="0">
                <a:solidFill>
                  <a:srgbClr val="000000"/>
                </a:solidFill>
                <a:latin typeface="Calibri" panose="020F0502020204030204" pitchFamily="34" charset="0"/>
                <a:cs typeface="Calibri" panose="020F0502020204030204" pitchFamily="34" charset="0"/>
              </a:rPr>
              <a:t>Once you connect your Common App to your </a:t>
            </a:r>
            <a:r>
              <a:rPr lang="en-US" sz="3200" b="1" dirty="0" err="1">
                <a:solidFill>
                  <a:srgbClr val="000000"/>
                </a:solidFill>
                <a:latin typeface="Calibri" panose="020F0502020204030204" pitchFamily="34" charset="0"/>
                <a:cs typeface="Calibri" panose="020F0502020204030204" pitchFamily="34" charset="0"/>
              </a:rPr>
              <a:t>SchooLinks</a:t>
            </a:r>
            <a:r>
              <a:rPr lang="en-US" sz="3200" b="1" dirty="0">
                <a:solidFill>
                  <a:srgbClr val="000000"/>
                </a:solidFill>
                <a:latin typeface="Calibri" panose="020F0502020204030204" pitchFamily="34" charset="0"/>
                <a:cs typeface="Calibri" panose="020F0502020204030204" pitchFamily="34" charset="0"/>
              </a:rPr>
              <a:t> account, your counselor will be able to send your transcript to the colleges you are applying to. If you need a t</a:t>
            </a:r>
            <a:r>
              <a:rPr lang="en-US" sz="3200" b="1" i="0" dirty="0">
                <a:solidFill>
                  <a:srgbClr val="000000"/>
                </a:solidFill>
                <a:effectLst/>
                <a:latin typeface="Calibri" panose="020F0502020204030204" pitchFamily="34" charset="0"/>
                <a:cs typeface="Calibri" panose="020F0502020204030204" pitchFamily="34" charset="0"/>
              </a:rPr>
              <a:t>ranscript for a scholarship or a college that </a:t>
            </a:r>
            <a:r>
              <a:rPr lang="en-US" sz="3200" b="1" dirty="0">
                <a:solidFill>
                  <a:srgbClr val="000000"/>
                </a:solidFill>
                <a:latin typeface="Calibri" panose="020F0502020204030204" pitchFamily="34" charset="0"/>
                <a:cs typeface="Calibri" panose="020F0502020204030204" pitchFamily="34" charset="0"/>
              </a:rPr>
              <a:t>is not on Common App or Apply Texas, you will request it on </a:t>
            </a:r>
            <a:r>
              <a:rPr lang="en-US" sz="3200" b="1" dirty="0" err="1">
                <a:solidFill>
                  <a:srgbClr val="000000"/>
                </a:solidFill>
                <a:latin typeface="Calibri" panose="020F0502020204030204" pitchFamily="34" charset="0"/>
                <a:cs typeface="Calibri" panose="020F0502020204030204" pitchFamily="34" charset="0"/>
              </a:rPr>
              <a:t>SchooLinks</a:t>
            </a:r>
            <a:r>
              <a:rPr lang="en-US" sz="3200" b="1" dirty="0">
                <a:solidFill>
                  <a:srgbClr val="000000"/>
                </a:solidFill>
                <a:latin typeface="Calibri" panose="020F0502020204030204" pitchFamily="34" charset="0"/>
                <a:cs typeface="Calibri" panose="020F0502020204030204" pitchFamily="34" charset="0"/>
              </a:rPr>
              <a:t>. On the left-hand side go to “School” and click on “Record Requests”.</a:t>
            </a:r>
            <a:endParaRPr lang="en-US" dirty="0"/>
          </a:p>
        </p:txBody>
      </p:sp>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Slide Number Placeholder 5" descr="Slide number">
            <a:extLst>
              <a:ext uri="{FF2B5EF4-FFF2-40B4-BE49-F238E27FC236}">
                <a16:creationId xmlns:a16="http://schemas.microsoft.com/office/drawing/2014/main" id="{11457662-C1A5-4B93-8E30-88025E27C462}"/>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20</a:t>
            </a:fld>
            <a:endParaRPr lang="en-US" sz="1200" dirty="0">
              <a:solidFill>
                <a:schemeClr val="bg1"/>
              </a:solidFill>
            </a:endParaRPr>
          </a:p>
        </p:txBody>
      </p:sp>
    </p:spTree>
    <p:extLst>
      <p:ext uri="{BB962C8B-B14F-4D97-AF65-F5344CB8AC3E}">
        <p14:creationId xmlns:p14="http://schemas.microsoft.com/office/powerpoint/2010/main" val="3207125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omputer&#10;&#10;Description automatically generated">
            <a:extLst>
              <a:ext uri="{FF2B5EF4-FFF2-40B4-BE49-F238E27FC236}">
                <a16:creationId xmlns:a16="http://schemas.microsoft.com/office/drawing/2014/main" id="{54F3B247-7BAB-6FF3-034E-D6ECB5633379}"/>
              </a:ext>
            </a:extLst>
          </p:cNvPr>
          <p:cNvPicPr>
            <a:picLocks noChangeAspect="1"/>
          </p:cNvPicPr>
          <p:nvPr/>
        </p:nvPicPr>
        <p:blipFill>
          <a:blip r:embed="rId2"/>
          <a:srcRect r="15556" b="1"/>
          <a:stretch/>
        </p:blipFill>
        <p:spPr>
          <a:xfrm>
            <a:off x="20" y="10"/>
            <a:ext cx="12191980" cy="6857990"/>
          </a:xfrm>
          <a:prstGeom prst="rect">
            <a:avLst/>
          </a:prstGeom>
          <a:noFill/>
        </p:spPr>
      </p:pic>
    </p:spTree>
    <p:extLst>
      <p:ext uri="{BB962C8B-B14F-4D97-AF65-F5344CB8AC3E}">
        <p14:creationId xmlns:p14="http://schemas.microsoft.com/office/powerpoint/2010/main" val="360605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hat&#10;&#10;Description automatically generated">
            <a:extLst>
              <a:ext uri="{FF2B5EF4-FFF2-40B4-BE49-F238E27FC236}">
                <a16:creationId xmlns:a16="http://schemas.microsoft.com/office/drawing/2014/main" id="{5D497881-2F88-A190-6721-DEE5EB0D6878}"/>
              </a:ext>
            </a:extLst>
          </p:cNvPr>
          <p:cNvPicPr>
            <a:picLocks noChangeAspect="1"/>
          </p:cNvPicPr>
          <p:nvPr/>
        </p:nvPicPr>
        <p:blipFill>
          <a:blip r:embed="rId2"/>
          <a:stretch>
            <a:fillRect/>
          </a:stretch>
        </p:blipFill>
        <p:spPr>
          <a:xfrm>
            <a:off x="0" y="517810"/>
            <a:ext cx="12192000" cy="5822380"/>
          </a:xfrm>
          <a:prstGeom prst="rect">
            <a:avLst/>
          </a:prstGeom>
        </p:spPr>
      </p:pic>
    </p:spTree>
    <p:extLst>
      <p:ext uri="{BB962C8B-B14F-4D97-AF65-F5344CB8AC3E}">
        <p14:creationId xmlns:p14="http://schemas.microsoft.com/office/powerpoint/2010/main" val="4269364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318E8AE7-950B-A9E4-775A-6714E7FB47B9}"/>
              </a:ext>
            </a:extLst>
          </p:cNvPr>
          <p:cNvPicPr>
            <a:picLocks noChangeAspect="1"/>
          </p:cNvPicPr>
          <p:nvPr/>
        </p:nvPicPr>
        <p:blipFill>
          <a:blip r:embed="rId2"/>
          <a:stretch>
            <a:fillRect/>
          </a:stretch>
        </p:blipFill>
        <p:spPr>
          <a:xfrm>
            <a:off x="0" y="481378"/>
            <a:ext cx="12192000" cy="5895243"/>
          </a:xfrm>
          <a:prstGeom prst="rect">
            <a:avLst/>
          </a:prstGeom>
        </p:spPr>
      </p:pic>
    </p:spTree>
    <p:extLst>
      <p:ext uri="{BB962C8B-B14F-4D97-AF65-F5344CB8AC3E}">
        <p14:creationId xmlns:p14="http://schemas.microsoft.com/office/powerpoint/2010/main" val="1541318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hat&#10;&#10;Description automatically generated">
            <a:extLst>
              <a:ext uri="{FF2B5EF4-FFF2-40B4-BE49-F238E27FC236}">
                <a16:creationId xmlns:a16="http://schemas.microsoft.com/office/drawing/2014/main" id="{CC61F72B-ED3C-31C8-ADE1-180A010F0F02}"/>
              </a:ext>
            </a:extLst>
          </p:cNvPr>
          <p:cNvPicPr>
            <a:picLocks noChangeAspect="1"/>
          </p:cNvPicPr>
          <p:nvPr/>
        </p:nvPicPr>
        <p:blipFill>
          <a:blip r:embed="rId2"/>
          <a:stretch>
            <a:fillRect/>
          </a:stretch>
        </p:blipFill>
        <p:spPr>
          <a:xfrm>
            <a:off x="19050" y="723900"/>
            <a:ext cx="12153900" cy="5410200"/>
          </a:xfrm>
          <a:prstGeom prst="rect">
            <a:avLst/>
          </a:prstGeom>
        </p:spPr>
      </p:pic>
    </p:spTree>
    <p:extLst>
      <p:ext uri="{BB962C8B-B14F-4D97-AF65-F5344CB8AC3E}">
        <p14:creationId xmlns:p14="http://schemas.microsoft.com/office/powerpoint/2010/main" val="1477248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3671B-6973-0A43-5848-9BA5B28653D9}"/>
              </a:ext>
            </a:extLst>
          </p:cNvPr>
          <p:cNvSpPr>
            <a:spLocks noGrp="1"/>
          </p:cNvSpPr>
          <p:nvPr>
            <p:ph type="title"/>
          </p:nvPr>
        </p:nvSpPr>
        <p:spPr>
          <a:xfrm>
            <a:off x="688068" y="68522"/>
            <a:ext cx="10815864" cy="830997"/>
          </a:xfrm>
        </p:spPr>
        <p:txBody>
          <a:bodyPr/>
          <a:lstStyle/>
          <a:p>
            <a:pPr algn="ctr"/>
            <a:r>
              <a:rPr lang="en-US" sz="4800" b="1">
                <a:solidFill>
                  <a:srgbClr val="002060"/>
                </a:solidFill>
                <a:latin typeface="Rockwell" panose="02060603020205020403" pitchFamily="18" charset="0"/>
              </a:rPr>
              <a:t>College Presentations </a:t>
            </a:r>
            <a:br>
              <a:rPr lang="en-US" sz="4800" b="1">
                <a:solidFill>
                  <a:srgbClr val="002060"/>
                </a:solidFill>
                <a:latin typeface="Rockwell" panose="02060603020205020403" pitchFamily="18" charset="0"/>
              </a:rPr>
            </a:br>
            <a:endParaRPr lang="en-US" sz="4800" b="1" dirty="0">
              <a:solidFill>
                <a:srgbClr val="002060"/>
              </a:solidFill>
              <a:latin typeface="Rockwell" panose="02060603020205020403" pitchFamily="18" charset="0"/>
            </a:endParaRPr>
          </a:p>
        </p:txBody>
      </p:sp>
      <p:sp>
        <p:nvSpPr>
          <p:cNvPr id="3" name="Content Placeholder 2">
            <a:extLst>
              <a:ext uri="{FF2B5EF4-FFF2-40B4-BE49-F238E27FC236}">
                <a16:creationId xmlns:a16="http://schemas.microsoft.com/office/drawing/2014/main" id="{1A0FCAB4-85AB-919B-FB7D-B1DBD03F1D66}"/>
              </a:ext>
            </a:extLst>
          </p:cNvPr>
          <p:cNvSpPr>
            <a:spLocks noGrp="1"/>
          </p:cNvSpPr>
          <p:nvPr>
            <p:ph idx="1"/>
          </p:nvPr>
        </p:nvSpPr>
        <p:spPr>
          <a:xfrm>
            <a:off x="182514" y="832045"/>
            <a:ext cx="5733732" cy="5240964"/>
          </a:xfrm>
        </p:spPr>
        <p:txBody>
          <a:bodyPr>
            <a:normAutofit fontScale="92500" lnSpcReduction="20000"/>
          </a:bodyPr>
          <a:lstStyle/>
          <a:p>
            <a:r>
              <a:rPr lang="en-US" b="1" dirty="0">
                <a:latin typeface="Rockwell" panose="02060603020205020403" pitchFamily="18" charset="0"/>
              </a:rPr>
              <a:t>8/27 Trinity @ Lab 1633</a:t>
            </a:r>
          </a:p>
          <a:p>
            <a:r>
              <a:rPr lang="en-US" b="1" dirty="0">
                <a:latin typeface="Rockwell" panose="02060603020205020403" pitchFamily="18" charset="0"/>
              </a:rPr>
              <a:t>9/4 Baylor @ LGI</a:t>
            </a:r>
          </a:p>
          <a:p>
            <a:r>
              <a:rPr lang="en-US" b="1" dirty="0">
                <a:latin typeface="Rockwell" panose="02060603020205020403" pitchFamily="18" charset="0"/>
              </a:rPr>
              <a:t>9/5 Texas Tech @ LGI</a:t>
            </a:r>
          </a:p>
          <a:p>
            <a:r>
              <a:rPr lang="en-US" sz="2400" b="1" dirty="0">
                <a:latin typeface="Rockwell" panose="02060603020205020403" pitchFamily="18" charset="0"/>
              </a:rPr>
              <a:t>9/10 University of Texas- Austin @ LGI</a:t>
            </a:r>
          </a:p>
          <a:p>
            <a:r>
              <a:rPr lang="en-US" b="1" dirty="0">
                <a:latin typeface="Rockwell" panose="02060603020205020403" pitchFamily="18" charset="0"/>
              </a:rPr>
              <a:t>9/13 UTSA @ 1633</a:t>
            </a:r>
          </a:p>
          <a:p>
            <a:r>
              <a:rPr lang="en-US" sz="2200" b="1" dirty="0">
                <a:latin typeface="Rockwell" panose="02060603020205020403" pitchFamily="18" charset="0"/>
              </a:rPr>
              <a:t>9/19 Southwestern “College essay writing tips” 1633</a:t>
            </a:r>
          </a:p>
          <a:p>
            <a:r>
              <a:rPr lang="en-US" b="1" dirty="0">
                <a:latin typeface="Rockwell" panose="02060603020205020403" pitchFamily="18" charset="0"/>
              </a:rPr>
              <a:t>9/25 Stephen F. Austin @ 1633</a:t>
            </a:r>
          </a:p>
          <a:p>
            <a:r>
              <a:rPr lang="en-US" b="1" dirty="0">
                <a:latin typeface="Rockwell" panose="02060603020205020403" pitchFamily="18" charset="0"/>
              </a:rPr>
              <a:t>9/26 Columbia @LGI</a:t>
            </a:r>
          </a:p>
          <a:p>
            <a:r>
              <a:rPr lang="en-US" b="1" dirty="0">
                <a:latin typeface="Rockwell" panose="02060603020205020403" pitchFamily="18" charset="0"/>
              </a:rPr>
              <a:t>10/1 Case Western @ 1633</a:t>
            </a:r>
          </a:p>
          <a:p>
            <a:r>
              <a:rPr lang="en-US" b="1" dirty="0">
                <a:latin typeface="Rockwell" panose="02060603020205020403" pitchFamily="18" charset="0"/>
              </a:rPr>
              <a:t>10/3 Vanderbilt “Info session on Selective Universities”@ 1633</a:t>
            </a:r>
          </a:p>
          <a:p>
            <a:r>
              <a:rPr lang="en-US" b="1" dirty="0">
                <a:latin typeface="Rockwell" panose="02060603020205020403" pitchFamily="18" charset="0"/>
              </a:rPr>
              <a:t>10/4 University of Miami @1633</a:t>
            </a:r>
          </a:p>
        </p:txBody>
      </p:sp>
      <p:sp>
        <p:nvSpPr>
          <p:cNvPr id="4" name="TextBox 3">
            <a:extLst>
              <a:ext uri="{FF2B5EF4-FFF2-40B4-BE49-F238E27FC236}">
                <a16:creationId xmlns:a16="http://schemas.microsoft.com/office/drawing/2014/main" id="{C88C4522-D6ED-70E4-3B41-419D9CE99162}"/>
              </a:ext>
            </a:extLst>
          </p:cNvPr>
          <p:cNvSpPr txBox="1"/>
          <p:nvPr/>
        </p:nvSpPr>
        <p:spPr>
          <a:xfrm>
            <a:off x="6760616" y="1088645"/>
            <a:ext cx="5292132" cy="4524315"/>
          </a:xfrm>
          <a:prstGeom prst="rect">
            <a:avLst/>
          </a:prstGeom>
          <a:noFill/>
        </p:spPr>
        <p:txBody>
          <a:bodyPr wrap="square" rtlCol="0">
            <a:spAutoFit/>
          </a:bodyPr>
          <a:lstStyle/>
          <a:p>
            <a:r>
              <a:rPr lang="en-US" sz="3600" dirty="0">
                <a:latin typeface="Rockwell" panose="02060603020205020403" pitchFamily="18" charset="0"/>
              </a:rPr>
              <a:t>Presentations will be during enrichment. Students may pick up an enrichment pass from the counseling office the week of the session between class periods or during lunch. </a:t>
            </a:r>
          </a:p>
        </p:txBody>
      </p:sp>
      <p:pic>
        <p:nvPicPr>
          <p:cNvPr id="6" name="Picture 5" descr="A logo of a university with Texas Tech University in the background&#10;&#10;Description automatically generated">
            <a:extLst>
              <a:ext uri="{FF2B5EF4-FFF2-40B4-BE49-F238E27FC236}">
                <a16:creationId xmlns:a16="http://schemas.microsoft.com/office/drawing/2014/main" id="{566975AC-A0D9-C95F-7E31-3DC9C0ACC8DE}"/>
              </a:ext>
            </a:extLst>
          </p:cNvPr>
          <p:cNvPicPr>
            <a:picLocks noChangeAspect="1"/>
          </p:cNvPicPr>
          <p:nvPr/>
        </p:nvPicPr>
        <p:blipFill>
          <a:blip r:embed="rId2"/>
          <a:stretch>
            <a:fillRect/>
          </a:stretch>
        </p:blipFill>
        <p:spPr>
          <a:xfrm>
            <a:off x="7857879" y="5912751"/>
            <a:ext cx="704816" cy="811999"/>
          </a:xfrm>
          <a:prstGeom prst="rect">
            <a:avLst/>
          </a:prstGeom>
        </p:spPr>
      </p:pic>
      <p:pic>
        <p:nvPicPr>
          <p:cNvPr id="8" name="Picture 7" descr="A bear head with green text&#10;&#10;Description automatically generated">
            <a:extLst>
              <a:ext uri="{FF2B5EF4-FFF2-40B4-BE49-F238E27FC236}">
                <a16:creationId xmlns:a16="http://schemas.microsoft.com/office/drawing/2014/main" id="{9FDEAD02-4351-3AA4-DC1F-ECAC861F32FF}"/>
              </a:ext>
            </a:extLst>
          </p:cNvPr>
          <p:cNvPicPr>
            <a:picLocks noChangeAspect="1"/>
          </p:cNvPicPr>
          <p:nvPr/>
        </p:nvPicPr>
        <p:blipFill>
          <a:blip r:embed="rId3"/>
          <a:stretch>
            <a:fillRect/>
          </a:stretch>
        </p:blipFill>
        <p:spPr>
          <a:xfrm>
            <a:off x="143076" y="6197111"/>
            <a:ext cx="720958" cy="639421"/>
          </a:xfrm>
          <a:prstGeom prst="rect">
            <a:avLst/>
          </a:prstGeom>
        </p:spPr>
      </p:pic>
      <p:pic>
        <p:nvPicPr>
          <p:cNvPr id="10" name="Picture 9" descr="A cartoon duck with a hat&#10;&#10;Description automatically generated">
            <a:extLst>
              <a:ext uri="{FF2B5EF4-FFF2-40B4-BE49-F238E27FC236}">
                <a16:creationId xmlns:a16="http://schemas.microsoft.com/office/drawing/2014/main" id="{8961040A-11BD-B1D4-2DB7-73465A8B526C}"/>
              </a:ext>
            </a:extLst>
          </p:cNvPr>
          <p:cNvPicPr>
            <a:picLocks noChangeAspect="1"/>
          </p:cNvPicPr>
          <p:nvPr/>
        </p:nvPicPr>
        <p:blipFill>
          <a:blip r:embed="rId4"/>
          <a:stretch>
            <a:fillRect/>
          </a:stretch>
        </p:blipFill>
        <p:spPr>
          <a:xfrm>
            <a:off x="8990344" y="6019524"/>
            <a:ext cx="1138886" cy="640623"/>
          </a:xfrm>
          <a:prstGeom prst="rect">
            <a:avLst/>
          </a:prstGeom>
        </p:spPr>
      </p:pic>
      <p:pic>
        <p:nvPicPr>
          <p:cNvPr id="12" name="Picture 11" descr="A blue lion head with text&#10;&#10;Description automatically generated">
            <a:extLst>
              <a:ext uri="{FF2B5EF4-FFF2-40B4-BE49-F238E27FC236}">
                <a16:creationId xmlns:a16="http://schemas.microsoft.com/office/drawing/2014/main" id="{7B58D684-7913-E62D-0AA8-96833F3A6145}"/>
              </a:ext>
            </a:extLst>
          </p:cNvPr>
          <p:cNvPicPr>
            <a:picLocks noChangeAspect="1"/>
          </p:cNvPicPr>
          <p:nvPr/>
        </p:nvPicPr>
        <p:blipFill>
          <a:blip r:embed="rId5"/>
          <a:stretch>
            <a:fillRect/>
          </a:stretch>
        </p:blipFill>
        <p:spPr>
          <a:xfrm>
            <a:off x="1964191" y="6223019"/>
            <a:ext cx="960541" cy="627339"/>
          </a:xfrm>
          <a:prstGeom prst="rect">
            <a:avLst/>
          </a:prstGeom>
        </p:spPr>
      </p:pic>
      <p:pic>
        <p:nvPicPr>
          <p:cNvPr id="14" name="Picture 13">
            <a:extLst>
              <a:ext uri="{FF2B5EF4-FFF2-40B4-BE49-F238E27FC236}">
                <a16:creationId xmlns:a16="http://schemas.microsoft.com/office/drawing/2014/main" id="{8EF2E8F4-042E-524D-5A25-432D5E7D9DC6}"/>
              </a:ext>
            </a:extLst>
          </p:cNvPr>
          <p:cNvPicPr>
            <a:picLocks noChangeAspect="1"/>
          </p:cNvPicPr>
          <p:nvPr/>
        </p:nvPicPr>
        <p:blipFill>
          <a:blip r:embed="rId6"/>
          <a:stretch>
            <a:fillRect/>
          </a:stretch>
        </p:blipFill>
        <p:spPr>
          <a:xfrm>
            <a:off x="10406209" y="5937287"/>
            <a:ext cx="704816" cy="824904"/>
          </a:xfrm>
          <a:prstGeom prst="rect">
            <a:avLst/>
          </a:prstGeom>
        </p:spPr>
      </p:pic>
      <p:pic>
        <p:nvPicPr>
          <p:cNvPr id="16" name="Picture 15" descr="A red and white emblem with a bird and a plant&#10;&#10;Description automatically generated">
            <a:extLst>
              <a:ext uri="{FF2B5EF4-FFF2-40B4-BE49-F238E27FC236}">
                <a16:creationId xmlns:a16="http://schemas.microsoft.com/office/drawing/2014/main" id="{730E6AA8-08DF-A5E2-D8DD-9D5E8211FD91}"/>
              </a:ext>
            </a:extLst>
          </p:cNvPr>
          <p:cNvPicPr>
            <a:picLocks noChangeAspect="1"/>
          </p:cNvPicPr>
          <p:nvPr/>
        </p:nvPicPr>
        <p:blipFill>
          <a:blip r:embed="rId7"/>
          <a:stretch>
            <a:fillRect/>
          </a:stretch>
        </p:blipFill>
        <p:spPr>
          <a:xfrm>
            <a:off x="6844192" y="6023417"/>
            <a:ext cx="579805" cy="735713"/>
          </a:xfrm>
          <a:prstGeom prst="rect">
            <a:avLst/>
          </a:prstGeom>
        </p:spPr>
      </p:pic>
      <p:pic>
        <p:nvPicPr>
          <p:cNvPr id="18" name="Picture 17" descr="A brown bear with blue text&#10;&#10;Description automatically generated">
            <a:extLst>
              <a:ext uri="{FF2B5EF4-FFF2-40B4-BE49-F238E27FC236}">
                <a16:creationId xmlns:a16="http://schemas.microsoft.com/office/drawing/2014/main" id="{788F38B8-579E-34A6-3BC5-197120F0BFAB}"/>
              </a:ext>
            </a:extLst>
          </p:cNvPr>
          <p:cNvPicPr>
            <a:picLocks noChangeAspect="1"/>
          </p:cNvPicPr>
          <p:nvPr/>
        </p:nvPicPr>
        <p:blipFill>
          <a:blip r:embed="rId8"/>
          <a:stretch>
            <a:fillRect/>
          </a:stretch>
        </p:blipFill>
        <p:spPr>
          <a:xfrm>
            <a:off x="3120964" y="6088954"/>
            <a:ext cx="782666" cy="782666"/>
          </a:xfrm>
          <a:prstGeom prst="rect">
            <a:avLst/>
          </a:prstGeom>
        </p:spPr>
      </p:pic>
      <p:pic>
        <p:nvPicPr>
          <p:cNvPr id="20" name="Picture 19" descr="A red letter h with white outline on black background&#10;&#10;Description automatically generated">
            <a:extLst>
              <a:ext uri="{FF2B5EF4-FFF2-40B4-BE49-F238E27FC236}">
                <a16:creationId xmlns:a16="http://schemas.microsoft.com/office/drawing/2014/main" id="{A2C194B4-30BA-73A3-F89C-EAF1873F7156}"/>
              </a:ext>
            </a:extLst>
          </p:cNvPr>
          <p:cNvPicPr>
            <a:picLocks noChangeAspect="1"/>
          </p:cNvPicPr>
          <p:nvPr/>
        </p:nvPicPr>
        <p:blipFill>
          <a:blip r:embed="rId9"/>
          <a:stretch>
            <a:fillRect/>
          </a:stretch>
        </p:blipFill>
        <p:spPr>
          <a:xfrm>
            <a:off x="5622587" y="6106923"/>
            <a:ext cx="846676" cy="735713"/>
          </a:xfrm>
          <a:prstGeom prst="rect">
            <a:avLst/>
          </a:prstGeom>
        </p:spPr>
      </p:pic>
      <p:pic>
        <p:nvPicPr>
          <p:cNvPr id="22" name="Picture 21" descr="A logo of a tiger&#10;&#10;Description automatically generated">
            <a:extLst>
              <a:ext uri="{FF2B5EF4-FFF2-40B4-BE49-F238E27FC236}">
                <a16:creationId xmlns:a16="http://schemas.microsoft.com/office/drawing/2014/main" id="{80EF6A06-2DBD-AEEC-27EB-EDBF3090492E}"/>
              </a:ext>
            </a:extLst>
          </p:cNvPr>
          <p:cNvPicPr>
            <a:picLocks noChangeAspect="1"/>
          </p:cNvPicPr>
          <p:nvPr/>
        </p:nvPicPr>
        <p:blipFill>
          <a:blip r:embed="rId10"/>
          <a:stretch>
            <a:fillRect/>
          </a:stretch>
        </p:blipFill>
        <p:spPr>
          <a:xfrm>
            <a:off x="1083680" y="6158125"/>
            <a:ext cx="717391" cy="717391"/>
          </a:xfrm>
          <a:prstGeom prst="rect">
            <a:avLst/>
          </a:prstGeom>
        </p:spPr>
      </p:pic>
      <p:pic>
        <p:nvPicPr>
          <p:cNvPr id="24" name="Picture 23" descr="A close-up of a logo&#10;&#10;Description automatically generated">
            <a:extLst>
              <a:ext uri="{FF2B5EF4-FFF2-40B4-BE49-F238E27FC236}">
                <a16:creationId xmlns:a16="http://schemas.microsoft.com/office/drawing/2014/main" id="{15F9C783-3DDA-5C01-EAEF-F9E78DD1C811}"/>
              </a:ext>
            </a:extLst>
          </p:cNvPr>
          <p:cNvPicPr>
            <a:picLocks noChangeAspect="1"/>
          </p:cNvPicPr>
          <p:nvPr/>
        </p:nvPicPr>
        <p:blipFill rotWithShape="1">
          <a:blip r:embed="rId11"/>
          <a:srcRect l="54219" t="15659" r="1731" b="13762"/>
          <a:stretch/>
        </p:blipFill>
        <p:spPr>
          <a:xfrm>
            <a:off x="4229019" y="6141266"/>
            <a:ext cx="1054035" cy="709092"/>
          </a:xfrm>
          <a:prstGeom prst="rect">
            <a:avLst/>
          </a:prstGeom>
        </p:spPr>
      </p:pic>
    </p:spTree>
    <p:extLst>
      <p:ext uri="{BB962C8B-B14F-4D97-AF65-F5344CB8AC3E}">
        <p14:creationId xmlns:p14="http://schemas.microsoft.com/office/powerpoint/2010/main" val="14787064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152EF5-A3A4-D0E7-650C-E0CB20F931F6}"/>
              </a:ext>
            </a:extLst>
          </p:cNvPr>
          <p:cNvSpPr>
            <a:spLocks noGrp="1"/>
          </p:cNvSpPr>
          <p:nvPr>
            <p:ph type="body" sz="quarter" idx="11"/>
          </p:nvPr>
        </p:nvSpPr>
        <p:spPr>
          <a:xfrm>
            <a:off x="360311" y="1584966"/>
            <a:ext cx="10613949" cy="4248073"/>
          </a:xfrm>
        </p:spPr>
        <p:txBody>
          <a:bodyPr/>
          <a:lstStyle/>
          <a:p>
            <a:pPr marL="0" indent="0" algn="ctr">
              <a:buNone/>
            </a:pPr>
            <a:r>
              <a:rPr lang="en-US" sz="2800" b="0" i="0" dirty="0">
                <a:effectLst/>
                <a:latin typeface="Rockwell" panose="02060603020205020403" pitchFamily="18" charset="0"/>
              </a:rPr>
              <a:t>The College &amp; Career Facilitator will be available to assist seniors with college applications during enrichment. Pick up an enrichment pass from the counseling office the week of the session between class periods or during lunch.</a:t>
            </a:r>
          </a:p>
          <a:p>
            <a:pPr marL="0" indent="0" algn="ctr">
              <a:buNone/>
            </a:pPr>
            <a:r>
              <a:rPr lang="en-US" sz="3600" b="1" dirty="0">
                <a:latin typeface="Rockwell" panose="02060603020205020403" pitchFamily="18" charset="0"/>
              </a:rPr>
              <a:t>August: 21, 23</a:t>
            </a:r>
          </a:p>
          <a:p>
            <a:pPr marL="0" indent="0" algn="ctr">
              <a:buNone/>
            </a:pPr>
            <a:r>
              <a:rPr lang="en-US" sz="3600" b="1" dirty="0">
                <a:latin typeface="Rockwell" panose="02060603020205020403" pitchFamily="18" charset="0"/>
              </a:rPr>
              <a:t>September: 6, 9, 16, 24, 30</a:t>
            </a:r>
          </a:p>
          <a:p>
            <a:pPr marL="0" indent="0" algn="ctr">
              <a:buNone/>
            </a:pPr>
            <a:r>
              <a:rPr lang="en-US" sz="3600" b="1" dirty="0">
                <a:latin typeface="Rockwell" panose="02060603020205020403" pitchFamily="18" charset="0"/>
              </a:rPr>
              <a:t>October: 7, 15, 21, 28</a:t>
            </a:r>
          </a:p>
          <a:p>
            <a:pPr marL="0" indent="0" algn="ctr">
              <a:buNone/>
            </a:pPr>
            <a:r>
              <a:rPr lang="en-US" sz="3600" b="1" dirty="0">
                <a:latin typeface="Rockwell" panose="02060603020205020403" pitchFamily="18" charset="0"/>
              </a:rPr>
              <a:t>November:4, 12, 18</a:t>
            </a:r>
          </a:p>
          <a:p>
            <a:pPr marL="0" indent="0" algn="ctr">
              <a:buNone/>
            </a:pPr>
            <a:endParaRPr lang="en-US" sz="2000" dirty="0">
              <a:latin typeface="Rockwell" panose="02060603020205020403" pitchFamily="18" charset="0"/>
            </a:endParaRPr>
          </a:p>
          <a:p>
            <a:pPr marL="0" indent="0" algn="ctr">
              <a:buNone/>
            </a:pPr>
            <a:endParaRPr lang="en-US" sz="2000" dirty="0">
              <a:latin typeface="Rockwell" panose="02060603020205020403" pitchFamily="18" charset="0"/>
            </a:endParaRPr>
          </a:p>
          <a:p>
            <a:pPr marL="0" indent="0">
              <a:buNone/>
            </a:pPr>
            <a:endParaRPr lang="en-US" sz="2000" dirty="0">
              <a:latin typeface="Rockwell" panose="02060603020205020403" pitchFamily="18" charset="0"/>
            </a:endParaRPr>
          </a:p>
        </p:txBody>
      </p:sp>
      <p:sp>
        <p:nvSpPr>
          <p:cNvPr id="3" name="Title 2">
            <a:extLst>
              <a:ext uri="{FF2B5EF4-FFF2-40B4-BE49-F238E27FC236}">
                <a16:creationId xmlns:a16="http://schemas.microsoft.com/office/drawing/2014/main" id="{232E219B-8284-6B03-A091-7B3B8F0E9979}"/>
              </a:ext>
            </a:extLst>
          </p:cNvPr>
          <p:cNvSpPr>
            <a:spLocks noGrp="1"/>
          </p:cNvSpPr>
          <p:nvPr>
            <p:ph type="title"/>
          </p:nvPr>
        </p:nvSpPr>
        <p:spPr>
          <a:xfrm>
            <a:off x="756434" y="508731"/>
            <a:ext cx="10815864" cy="830997"/>
          </a:xfrm>
        </p:spPr>
        <p:txBody>
          <a:bodyPr/>
          <a:lstStyle/>
          <a:p>
            <a:r>
              <a:rPr lang="en-US" sz="5400" b="1" dirty="0">
                <a:solidFill>
                  <a:srgbClr val="002060"/>
                </a:solidFill>
                <a:latin typeface="Rockwell" panose="02060603020205020403" pitchFamily="18" charset="0"/>
              </a:rPr>
              <a:t>College Application Open Lab </a:t>
            </a:r>
          </a:p>
        </p:txBody>
      </p:sp>
      <p:sp>
        <p:nvSpPr>
          <p:cNvPr id="5" name="TextBox 4">
            <a:extLst>
              <a:ext uri="{FF2B5EF4-FFF2-40B4-BE49-F238E27FC236}">
                <a16:creationId xmlns:a16="http://schemas.microsoft.com/office/drawing/2014/main" id="{97640F6F-862B-2758-F0B7-5C18E7639C2A}"/>
              </a:ext>
            </a:extLst>
          </p:cNvPr>
          <p:cNvSpPr txBox="1"/>
          <p:nvPr/>
        </p:nvSpPr>
        <p:spPr>
          <a:xfrm>
            <a:off x="3008120" y="6027003"/>
            <a:ext cx="5779805" cy="830997"/>
          </a:xfrm>
          <a:prstGeom prst="rect">
            <a:avLst/>
          </a:prstGeom>
          <a:noFill/>
        </p:spPr>
        <p:txBody>
          <a:bodyPr wrap="square" rtlCol="0">
            <a:spAutoFit/>
          </a:bodyPr>
          <a:lstStyle/>
          <a:p>
            <a:pPr algn="ctr"/>
            <a:r>
              <a:rPr lang="en-US" sz="2400" dirty="0">
                <a:solidFill>
                  <a:schemeClr val="accent4">
                    <a:lumMod val="50000"/>
                  </a:schemeClr>
                </a:solidFill>
                <a:latin typeface="Rockwell" panose="02060603020205020403" pitchFamily="18" charset="0"/>
              </a:rPr>
              <a:t>Location: Computer lab 1633</a:t>
            </a:r>
          </a:p>
          <a:p>
            <a:pPr algn="ctr"/>
            <a:r>
              <a:rPr lang="en-US" sz="2400" dirty="0">
                <a:solidFill>
                  <a:schemeClr val="accent4">
                    <a:lumMod val="50000"/>
                  </a:schemeClr>
                </a:solidFill>
                <a:latin typeface="Rockwell" panose="02060603020205020403" pitchFamily="18" charset="0"/>
              </a:rPr>
              <a:t>Enrichment time: 9:55 AM - 10:25 AM </a:t>
            </a:r>
          </a:p>
        </p:txBody>
      </p:sp>
      <p:pic>
        <p:nvPicPr>
          <p:cNvPr id="21" name="Picture 20" descr="A computer with a blue screen&#10;&#10;Description automatically generated">
            <a:extLst>
              <a:ext uri="{FF2B5EF4-FFF2-40B4-BE49-F238E27FC236}">
                <a16:creationId xmlns:a16="http://schemas.microsoft.com/office/drawing/2014/main" id="{63E14B60-8169-BF5D-8ED8-3B6E2FD781F2}"/>
              </a:ext>
            </a:extLst>
          </p:cNvPr>
          <p:cNvPicPr>
            <a:picLocks noChangeAspect="1"/>
          </p:cNvPicPr>
          <p:nvPr/>
        </p:nvPicPr>
        <p:blipFill rotWithShape="1">
          <a:blip r:embed="rId2"/>
          <a:srcRect l="1361" t="12834" r="1070" b="8162"/>
          <a:stretch/>
        </p:blipFill>
        <p:spPr>
          <a:xfrm>
            <a:off x="215033" y="3572376"/>
            <a:ext cx="2469735" cy="1999760"/>
          </a:xfrm>
          <a:prstGeom prst="rect">
            <a:avLst/>
          </a:prstGeom>
        </p:spPr>
      </p:pic>
      <p:pic>
        <p:nvPicPr>
          <p:cNvPr id="23" name="Picture 22" descr="A blue rectangle with white text&#10;&#10;Description automatically generated">
            <a:extLst>
              <a:ext uri="{FF2B5EF4-FFF2-40B4-BE49-F238E27FC236}">
                <a16:creationId xmlns:a16="http://schemas.microsoft.com/office/drawing/2014/main" id="{1C188356-7420-DC64-8175-1B5E86EE3FC7}"/>
              </a:ext>
            </a:extLst>
          </p:cNvPr>
          <p:cNvPicPr>
            <a:picLocks noChangeAspect="1"/>
          </p:cNvPicPr>
          <p:nvPr/>
        </p:nvPicPr>
        <p:blipFill>
          <a:blip r:embed="rId3"/>
          <a:stretch>
            <a:fillRect/>
          </a:stretch>
        </p:blipFill>
        <p:spPr>
          <a:xfrm>
            <a:off x="8689685" y="3944035"/>
            <a:ext cx="3142004" cy="1017161"/>
          </a:xfrm>
          <a:prstGeom prst="rect">
            <a:avLst/>
          </a:prstGeom>
        </p:spPr>
      </p:pic>
    </p:spTree>
    <p:extLst>
      <p:ext uri="{BB962C8B-B14F-4D97-AF65-F5344CB8AC3E}">
        <p14:creationId xmlns:p14="http://schemas.microsoft.com/office/powerpoint/2010/main" val="1999642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ege fair poster with a building and trees&#10;&#10;Description automatically generated">
            <a:extLst>
              <a:ext uri="{FF2B5EF4-FFF2-40B4-BE49-F238E27FC236}">
                <a16:creationId xmlns:a16="http://schemas.microsoft.com/office/drawing/2014/main" id="{75FB3061-4A1E-3B23-A269-E2D00345BEBB}"/>
              </a:ext>
            </a:extLst>
          </p:cNvPr>
          <p:cNvPicPr>
            <a:picLocks noChangeAspect="1"/>
          </p:cNvPicPr>
          <p:nvPr/>
        </p:nvPicPr>
        <p:blipFill>
          <a:blip r:embed="rId2"/>
          <a:stretch>
            <a:fillRect/>
          </a:stretch>
        </p:blipFill>
        <p:spPr>
          <a:xfrm>
            <a:off x="3447097" y="0"/>
            <a:ext cx="5297805" cy="6858000"/>
          </a:xfrm>
          <a:prstGeom prst="rect">
            <a:avLst/>
          </a:prstGeom>
        </p:spPr>
      </p:pic>
    </p:spTree>
    <p:extLst>
      <p:ext uri="{BB962C8B-B14F-4D97-AF65-F5344CB8AC3E}">
        <p14:creationId xmlns:p14="http://schemas.microsoft.com/office/powerpoint/2010/main" val="2277314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oster for a college and career night&#10;&#10;Description automatically generated">
            <a:extLst>
              <a:ext uri="{FF2B5EF4-FFF2-40B4-BE49-F238E27FC236}">
                <a16:creationId xmlns:a16="http://schemas.microsoft.com/office/drawing/2014/main" id="{06E79254-D651-8F30-34CF-3D0390D8759B}"/>
              </a:ext>
            </a:extLst>
          </p:cNvPr>
          <p:cNvPicPr>
            <a:picLocks noChangeAspect="1"/>
          </p:cNvPicPr>
          <p:nvPr/>
        </p:nvPicPr>
        <p:blipFill>
          <a:blip r:embed="rId2"/>
          <a:stretch>
            <a:fillRect/>
          </a:stretch>
        </p:blipFill>
        <p:spPr>
          <a:xfrm>
            <a:off x="3429420" y="0"/>
            <a:ext cx="4848606" cy="6858000"/>
          </a:xfrm>
          <a:prstGeom prst="rect">
            <a:avLst/>
          </a:prstGeom>
        </p:spPr>
      </p:pic>
    </p:spTree>
    <p:extLst>
      <p:ext uri="{BB962C8B-B14F-4D97-AF65-F5344CB8AC3E}">
        <p14:creationId xmlns:p14="http://schemas.microsoft.com/office/powerpoint/2010/main" val="32247599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oster with a flag&#10;&#10;Description automatically generated">
            <a:extLst>
              <a:ext uri="{FF2B5EF4-FFF2-40B4-BE49-F238E27FC236}">
                <a16:creationId xmlns:a16="http://schemas.microsoft.com/office/drawing/2014/main" id="{5D706E18-9B25-A833-A3DA-05182F636FBA}"/>
              </a:ext>
            </a:extLst>
          </p:cNvPr>
          <p:cNvPicPr>
            <a:picLocks noChangeAspect="1"/>
          </p:cNvPicPr>
          <p:nvPr/>
        </p:nvPicPr>
        <p:blipFill>
          <a:blip r:embed="rId2"/>
          <a:stretch>
            <a:fillRect/>
          </a:stretch>
        </p:blipFill>
        <p:spPr>
          <a:xfrm>
            <a:off x="3447097" y="0"/>
            <a:ext cx="5297805" cy="6858000"/>
          </a:xfrm>
          <a:prstGeom prst="rect">
            <a:avLst/>
          </a:prstGeom>
        </p:spPr>
      </p:pic>
    </p:spTree>
    <p:extLst>
      <p:ext uri="{BB962C8B-B14F-4D97-AF65-F5344CB8AC3E}">
        <p14:creationId xmlns:p14="http://schemas.microsoft.com/office/powerpoint/2010/main" val="592591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white sign with white text&#10;&#10;Description automatically generated">
            <a:extLst>
              <a:ext uri="{FF2B5EF4-FFF2-40B4-BE49-F238E27FC236}">
                <a16:creationId xmlns:a16="http://schemas.microsoft.com/office/drawing/2014/main" id="{8716F43C-C2F0-B027-99FC-DCF4F5384919}"/>
              </a:ext>
            </a:extLst>
          </p:cNvPr>
          <p:cNvPicPr>
            <a:picLocks noChangeAspect="1"/>
          </p:cNvPicPr>
          <p:nvPr/>
        </p:nvPicPr>
        <p:blipFill>
          <a:blip r:embed="rId2"/>
          <a:srcRect/>
          <a:stretch/>
        </p:blipFill>
        <p:spPr>
          <a:xfrm>
            <a:off x="20" y="10"/>
            <a:ext cx="12191980" cy="6857990"/>
          </a:xfrm>
          <a:prstGeom prst="rect">
            <a:avLst/>
          </a:prstGeom>
          <a:noFill/>
        </p:spPr>
      </p:pic>
    </p:spTree>
    <p:extLst>
      <p:ext uri="{BB962C8B-B14F-4D97-AF65-F5344CB8AC3E}">
        <p14:creationId xmlns:p14="http://schemas.microsoft.com/office/powerpoint/2010/main" val="333499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oster of a person looking up&#10;&#10;Description automatically generated">
            <a:extLst>
              <a:ext uri="{FF2B5EF4-FFF2-40B4-BE49-F238E27FC236}">
                <a16:creationId xmlns:a16="http://schemas.microsoft.com/office/drawing/2014/main" id="{863D6E90-075F-3370-8CB1-DF32C185C4E8}"/>
              </a:ext>
            </a:extLst>
          </p:cNvPr>
          <p:cNvPicPr>
            <a:picLocks noChangeAspect="1"/>
          </p:cNvPicPr>
          <p:nvPr/>
        </p:nvPicPr>
        <p:blipFill>
          <a:blip r:embed="rId2"/>
          <a:stretch>
            <a:fillRect/>
          </a:stretch>
        </p:blipFill>
        <p:spPr>
          <a:xfrm>
            <a:off x="3877437" y="0"/>
            <a:ext cx="4437126" cy="6858000"/>
          </a:xfrm>
          <a:prstGeom prst="rect">
            <a:avLst/>
          </a:prstGeom>
        </p:spPr>
      </p:pic>
    </p:spTree>
    <p:extLst>
      <p:ext uri="{BB962C8B-B14F-4D97-AF65-F5344CB8AC3E}">
        <p14:creationId xmlns:p14="http://schemas.microsoft.com/office/powerpoint/2010/main" val="3517667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of a military presentation&#10;&#10;Description automatically generated">
            <a:extLst>
              <a:ext uri="{FF2B5EF4-FFF2-40B4-BE49-F238E27FC236}">
                <a16:creationId xmlns:a16="http://schemas.microsoft.com/office/drawing/2014/main" id="{6A10C583-E9FA-F17A-DC29-9D39D8B67451}"/>
              </a:ext>
            </a:extLst>
          </p:cNvPr>
          <p:cNvPicPr>
            <a:picLocks noChangeAspect="1"/>
          </p:cNvPicPr>
          <p:nvPr/>
        </p:nvPicPr>
        <p:blipFill>
          <a:blip r:embed="rId2"/>
          <a:stretch>
            <a:fillRect/>
          </a:stretch>
        </p:blipFill>
        <p:spPr>
          <a:xfrm>
            <a:off x="3447097" y="0"/>
            <a:ext cx="5297805" cy="6858000"/>
          </a:xfrm>
          <a:prstGeom prst="rect">
            <a:avLst/>
          </a:prstGeom>
        </p:spPr>
      </p:pic>
    </p:spTree>
    <p:extLst>
      <p:ext uri="{BB962C8B-B14F-4D97-AF65-F5344CB8AC3E}">
        <p14:creationId xmlns:p14="http://schemas.microsoft.com/office/powerpoint/2010/main" val="1154497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oster with text and images&#10;&#10;Description automatically generated with medium confidence">
            <a:extLst>
              <a:ext uri="{FF2B5EF4-FFF2-40B4-BE49-F238E27FC236}">
                <a16:creationId xmlns:a16="http://schemas.microsoft.com/office/drawing/2014/main" id="{0A3227BD-6872-88FD-E013-2B410FDBB11A}"/>
              </a:ext>
            </a:extLst>
          </p:cNvPr>
          <p:cNvPicPr>
            <a:picLocks noChangeAspect="1"/>
          </p:cNvPicPr>
          <p:nvPr/>
        </p:nvPicPr>
        <p:blipFill>
          <a:blip r:embed="rId2"/>
          <a:stretch>
            <a:fillRect/>
          </a:stretch>
        </p:blipFill>
        <p:spPr>
          <a:xfrm>
            <a:off x="1008296" y="0"/>
            <a:ext cx="4850578" cy="6858000"/>
          </a:xfrm>
          <a:prstGeom prst="rect">
            <a:avLst/>
          </a:prstGeom>
        </p:spPr>
      </p:pic>
      <p:pic>
        <p:nvPicPr>
          <p:cNvPr id="6" name="Picture 5" descr="A poster of a webinar&#10;&#10;Description automatically generated">
            <a:extLst>
              <a:ext uri="{FF2B5EF4-FFF2-40B4-BE49-F238E27FC236}">
                <a16:creationId xmlns:a16="http://schemas.microsoft.com/office/drawing/2014/main" id="{B12862BB-153C-7557-0CFD-0771EEC1EFB0}"/>
              </a:ext>
            </a:extLst>
          </p:cNvPr>
          <p:cNvPicPr>
            <a:picLocks noChangeAspect="1"/>
          </p:cNvPicPr>
          <p:nvPr/>
        </p:nvPicPr>
        <p:blipFill>
          <a:blip r:embed="rId3"/>
          <a:stretch>
            <a:fillRect/>
          </a:stretch>
        </p:blipFill>
        <p:spPr>
          <a:xfrm>
            <a:off x="6469894" y="0"/>
            <a:ext cx="4850578" cy="6858000"/>
          </a:xfrm>
          <a:prstGeom prst="rect">
            <a:avLst/>
          </a:prstGeom>
        </p:spPr>
      </p:pic>
    </p:spTree>
    <p:extLst>
      <p:ext uri="{BB962C8B-B14F-4D97-AF65-F5344CB8AC3E}">
        <p14:creationId xmlns:p14="http://schemas.microsoft.com/office/powerpoint/2010/main" val="4213714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CE6393D-10C2-8FD5-DE54-C571FCD45C88}"/>
              </a:ext>
            </a:extLst>
          </p:cNvPr>
          <p:cNvSpPr>
            <a:spLocks noGrp="1"/>
          </p:cNvSpPr>
          <p:nvPr>
            <p:ph type="title"/>
          </p:nvPr>
        </p:nvSpPr>
        <p:spPr>
          <a:xfrm>
            <a:off x="586649" y="416762"/>
            <a:ext cx="10815864" cy="830997"/>
          </a:xfrm>
        </p:spPr>
        <p:txBody>
          <a:bodyPr/>
          <a:lstStyle/>
          <a:p>
            <a:pPr algn="ctr"/>
            <a:r>
              <a:rPr lang="en-US" sz="5400" b="1" dirty="0"/>
              <a:t>Visit my website for Scholarships!</a:t>
            </a:r>
          </a:p>
        </p:txBody>
      </p:sp>
      <p:pic>
        <p:nvPicPr>
          <p:cNvPr id="3" name="Picture 2" descr="A screen shot of money&#10;&#10;Description automatically generated">
            <a:extLst>
              <a:ext uri="{FF2B5EF4-FFF2-40B4-BE49-F238E27FC236}">
                <a16:creationId xmlns:a16="http://schemas.microsoft.com/office/drawing/2014/main" id="{5D0122EF-CC1D-D648-6D05-25255ADBDAF7}"/>
              </a:ext>
            </a:extLst>
          </p:cNvPr>
          <p:cNvPicPr>
            <a:picLocks noChangeAspect="1"/>
          </p:cNvPicPr>
          <p:nvPr/>
        </p:nvPicPr>
        <p:blipFill>
          <a:blip r:embed="rId2"/>
          <a:stretch>
            <a:fillRect/>
          </a:stretch>
        </p:blipFill>
        <p:spPr>
          <a:xfrm>
            <a:off x="813288" y="1401824"/>
            <a:ext cx="10003078" cy="4351338"/>
          </a:xfrm>
          <a:prstGeom prst="rect">
            <a:avLst/>
          </a:prstGeom>
          <a:noFill/>
        </p:spPr>
      </p:pic>
      <p:sp>
        <p:nvSpPr>
          <p:cNvPr id="4" name="TextBox 3">
            <a:extLst>
              <a:ext uri="{FF2B5EF4-FFF2-40B4-BE49-F238E27FC236}">
                <a16:creationId xmlns:a16="http://schemas.microsoft.com/office/drawing/2014/main" id="{7AA9D6AB-6F1B-7A5C-E2C0-9ADF46C2B553}"/>
              </a:ext>
            </a:extLst>
          </p:cNvPr>
          <p:cNvSpPr txBox="1"/>
          <p:nvPr/>
        </p:nvSpPr>
        <p:spPr>
          <a:xfrm>
            <a:off x="3243384" y="5907227"/>
            <a:ext cx="7354277" cy="830997"/>
          </a:xfrm>
          <a:prstGeom prst="rect">
            <a:avLst/>
          </a:prstGeom>
          <a:noFill/>
        </p:spPr>
        <p:txBody>
          <a:bodyPr wrap="square" rtlCol="0">
            <a:spAutoFit/>
          </a:bodyPr>
          <a:lstStyle/>
          <a:p>
            <a:r>
              <a:rPr lang="en-US" sz="4800" b="1" dirty="0">
                <a:solidFill>
                  <a:srgbClr val="00B0F0"/>
                </a:solidFill>
                <a:latin typeface="+mj-lt"/>
              </a:rPr>
              <a:t>bit.ly/</a:t>
            </a:r>
            <a:r>
              <a:rPr lang="en-US" sz="4800" b="1" dirty="0" err="1">
                <a:solidFill>
                  <a:srgbClr val="00B0F0"/>
                </a:solidFill>
                <a:latin typeface="+mj-lt"/>
              </a:rPr>
              <a:t>falconsite</a:t>
            </a:r>
            <a:endParaRPr lang="en-US" sz="4800" b="1" dirty="0">
              <a:solidFill>
                <a:srgbClr val="00B0F0"/>
              </a:solidFill>
              <a:latin typeface="+mj-lt"/>
            </a:endParaRPr>
          </a:p>
        </p:txBody>
      </p:sp>
    </p:spTree>
    <p:extLst>
      <p:ext uri="{BB962C8B-B14F-4D97-AF65-F5344CB8AC3E}">
        <p14:creationId xmlns:p14="http://schemas.microsoft.com/office/powerpoint/2010/main" val="37272114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books on a shelf">
            <a:extLst>
              <a:ext uri="{FF2B5EF4-FFF2-40B4-BE49-F238E27FC236}">
                <a16:creationId xmlns:a16="http://schemas.microsoft.com/office/drawing/2014/main" id="{0BCD2159-BE65-43D5-9E0A-9EB4B1B2F85B}"/>
              </a:ext>
            </a:extLst>
          </p:cNvPr>
          <p:cNvPicPr>
            <a:picLocks noGrp="1" noChangeAspect="1"/>
          </p:cNvPicPr>
          <p:nvPr>
            <p:ph type="pic" sz="quarter" idx="10"/>
          </p:nvPr>
        </p:nvPicPr>
        <p:blipFill>
          <a:blip r:embed="rId2" cstate="email">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a:fillRect/>
          </a:stretch>
        </p:blipFill>
        <p:spPr>
          <a:xfrm>
            <a:off x="-2" y="7815"/>
            <a:ext cx="12192001" cy="6858000"/>
          </a:xfrm>
        </p:spPr>
      </p:pic>
      <p:grpSp>
        <p:nvGrpSpPr>
          <p:cNvPr id="23" name="Group 22">
            <a:extLst>
              <a:ext uri="{FF2B5EF4-FFF2-40B4-BE49-F238E27FC236}">
                <a16:creationId xmlns:a16="http://schemas.microsoft.com/office/drawing/2014/main" id="{28C94A8D-A234-408C-8281-33CCC01BE2A8}"/>
              </a:ext>
              <a:ext uri="{C183D7F6-B498-43B3-948B-1728B52AA6E4}">
                <adec:decorative xmlns:adec="http://schemas.microsoft.com/office/drawing/2017/decorative" val="1"/>
              </a:ext>
            </a:extLst>
          </p:cNvPr>
          <p:cNvGrpSpPr/>
          <p:nvPr/>
        </p:nvGrpSpPr>
        <p:grpSpPr>
          <a:xfrm>
            <a:off x="0" y="0"/>
            <a:ext cx="4750604" cy="6858000"/>
            <a:chOff x="0" y="0"/>
            <a:chExt cx="4750604" cy="6858000"/>
          </a:xfrm>
        </p:grpSpPr>
        <p:sp>
          <p:nvSpPr>
            <p:cNvPr id="22" name="Freeform: Shape 21">
              <a:extLst>
                <a:ext uri="{FF2B5EF4-FFF2-40B4-BE49-F238E27FC236}">
                  <a16:creationId xmlns:a16="http://schemas.microsoft.com/office/drawing/2014/main" id="{01887690-2EDF-4913-A835-4503B0E36442}"/>
                </a:ext>
              </a:extLst>
            </p:cNvPr>
            <p:cNvSpPr/>
            <p:nvPr/>
          </p:nvSpPr>
          <p:spPr>
            <a:xfrm>
              <a:off x="0" y="0"/>
              <a:ext cx="4750604" cy="6858000"/>
            </a:xfrm>
            <a:custGeom>
              <a:avLst/>
              <a:gdLst>
                <a:gd name="connsiteX0" fmla="*/ 0 w 4750604"/>
                <a:gd name="connsiteY0" fmla="*/ 0 h 6858000"/>
                <a:gd name="connsiteX1" fmla="*/ 4750604 w 4750604"/>
                <a:gd name="connsiteY1" fmla="*/ 0 h 6858000"/>
                <a:gd name="connsiteX2" fmla="*/ 3101407 w 4750604"/>
                <a:gd name="connsiteY2" fmla="*/ 6858000 h 6858000"/>
                <a:gd name="connsiteX3" fmla="*/ 0 w 47506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750604" h="6858000">
                  <a:moveTo>
                    <a:pt x="0" y="0"/>
                  </a:moveTo>
                  <a:lnTo>
                    <a:pt x="4750604" y="0"/>
                  </a:lnTo>
                  <a:lnTo>
                    <a:pt x="3101407" y="6858000"/>
                  </a:lnTo>
                  <a:lnTo>
                    <a:pt x="0" y="6858000"/>
                  </a:ln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AD1E7D22-630D-4E19-8BE6-9C21E4A652BD}"/>
                </a:ext>
              </a:extLst>
            </p:cNvPr>
            <p:cNvSpPr/>
            <p:nvPr/>
          </p:nvSpPr>
          <p:spPr>
            <a:xfrm>
              <a:off x="1" y="0"/>
              <a:ext cx="3946799" cy="6858000"/>
            </a:xfrm>
            <a:custGeom>
              <a:avLst/>
              <a:gdLst>
                <a:gd name="connsiteX0" fmla="*/ 0 w 3946799"/>
                <a:gd name="connsiteY0" fmla="*/ 0 h 6858000"/>
                <a:gd name="connsiteX1" fmla="*/ 3946799 w 3946799"/>
                <a:gd name="connsiteY1" fmla="*/ 0 h 6858000"/>
                <a:gd name="connsiteX2" fmla="*/ 2297602 w 3946799"/>
                <a:gd name="connsiteY2" fmla="*/ 6858000 h 6858000"/>
                <a:gd name="connsiteX3" fmla="*/ 0 w 39467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46799" h="6858000">
                  <a:moveTo>
                    <a:pt x="0" y="0"/>
                  </a:moveTo>
                  <a:lnTo>
                    <a:pt x="3946799" y="0"/>
                  </a:lnTo>
                  <a:lnTo>
                    <a:pt x="2297602" y="6858000"/>
                  </a:lnTo>
                  <a:lnTo>
                    <a:pt x="0" y="6858000"/>
                  </a:lnTo>
                  <a:close/>
                </a:path>
              </a:pathLst>
            </a:custGeom>
            <a:solidFill>
              <a:schemeClr val="accent2">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318BD405-EEE9-4A08-8DA2-A70AFCF1D240}"/>
                </a:ext>
              </a:extLst>
            </p:cNvPr>
            <p:cNvSpPr/>
            <p:nvPr/>
          </p:nvSpPr>
          <p:spPr>
            <a:xfrm>
              <a:off x="0" y="0"/>
              <a:ext cx="3723822" cy="6858000"/>
            </a:xfrm>
            <a:custGeom>
              <a:avLst/>
              <a:gdLst>
                <a:gd name="connsiteX0" fmla="*/ 0 w 3723822"/>
                <a:gd name="connsiteY0" fmla="*/ 0 h 6858000"/>
                <a:gd name="connsiteX1" fmla="*/ 3723822 w 3723822"/>
                <a:gd name="connsiteY1" fmla="*/ 0 h 6858000"/>
                <a:gd name="connsiteX2" fmla="*/ 2074625 w 3723822"/>
                <a:gd name="connsiteY2" fmla="*/ 6858000 h 6858000"/>
                <a:gd name="connsiteX3" fmla="*/ 0 w 37238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723822" h="6858000">
                  <a:moveTo>
                    <a:pt x="0" y="0"/>
                  </a:moveTo>
                  <a:lnTo>
                    <a:pt x="3723822" y="0"/>
                  </a:lnTo>
                  <a:lnTo>
                    <a:pt x="2074625" y="6858000"/>
                  </a:lnTo>
                  <a:lnTo>
                    <a:pt x="0" y="6858000"/>
                  </a:lnTo>
                  <a:close/>
                </a:path>
              </a:pathLst>
            </a:custGeom>
            <a:solidFill>
              <a:schemeClr val="accent2">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34" descr="subtitle">
            <a:extLst>
              <a:ext uri="{FF2B5EF4-FFF2-40B4-BE49-F238E27FC236}">
                <a16:creationId xmlns:a16="http://schemas.microsoft.com/office/drawing/2014/main" id="{3F200E92-5A1F-40B7-AE02-46929BC459EA}"/>
              </a:ext>
            </a:extLst>
          </p:cNvPr>
          <p:cNvSpPr>
            <a:spLocks noGrp="1"/>
          </p:cNvSpPr>
          <p:nvPr>
            <p:ph type="body" idx="1"/>
          </p:nvPr>
        </p:nvSpPr>
        <p:spPr>
          <a:xfrm>
            <a:off x="386458" y="1905199"/>
            <a:ext cx="10387989" cy="3063232"/>
          </a:xfrm>
        </p:spPr>
        <p:txBody>
          <a:bodyPr/>
          <a:lstStyle/>
          <a:p>
            <a:pPr marL="285750" indent="-285750">
              <a:buFont typeface="Arial" panose="020B0604020202020204" pitchFamily="34" charset="0"/>
              <a:buChar char="•"/>
            </a:pPr>
            <a:r>
              <a:rPr lang="en-US" sz="4800" dirty="0"/>
              <a:t>OTHS Counselors Canvas Page under “Seniors” and “College &amp; Career”</a:t>
            </a:r>
          </a:p>
          <a:p>
            <a:pPr marL="285750" indent="-285750">
              <a:buFont typeface="Arial" panose="020B0604020202020204" pitchFamily="34" charset="0"/>
              <a:buChar char="•"/>
            </a:pPr>
            <a:r>
              <a:rPr lang="en-US" sz="4800" dirty="0"/>
              <a:t>My website: </a:t>
            </a:r>
            <a:r>
              <a:rPr lang="en-US" sz="4800" b="1" dirty="0">
                <a:solidFill>
                  <a:srgbClr val="00B0F0"/>
                </a:solidFill>
              </a:rPr>
              <a:t>bit.ly/</a:t>
            </a:r>
            <a:r>
              <a:rPr lang="en-US" sz="4800" b="1" dirty="0" err="1">
                <a:solidFill>
                  <a:srgbClr val="00B0F0"/>
                </a:solidFill>
              </a:rPr>
              <a:t>falconsite</a:t>
            </a:r>
            <a:endParaRPr lang="en-US" sz="4800" b="1" dirty="0">
              <a:solidFill>
                <a:srgbClr val="00B0F0"/>
              </a:solidFill>
            </a:endParaRPr>
          </a:p>
          <a:p>
            <a:pPr marL="285750" indent="-285750">
              <a:buFont typeface="Arial" panose="020B0604020202020204" pitchFamily="34" charset="0"/>
              <a:buChar char="•"/>
            </a:pPr>
            <a:r>
              <a:rPr lang="en-US" sz="4800" dirty="0"/>
              <a:t>IG Page: </a:t>
            </a:r>
            <a:r>
              <a:rPr lang="en-US" sz="4800" b="1" dirty="0">
                <a:solidFill>
                  <a:srgbClr val="00FFFF"/>
                </a:solidFill>
              </a:rPr>
              <a:t>@othsfalconsfly</a:t>
            </a:r>
          </a:p>
          <a:p>
            <a:pPr marL="285750" indent="-285750">
              <a:buFont typeface="Arial" panose="020B0604020202020204" pitchFamily="34" charset="0"/>
              <a:buChar char="•"/>
            </a:pPr>
            <a:r>
              <a:rPr lang="en-US" sz="4800" dirty="0"/>
              <a:t>Stop by counseling office!</a:t>
            </a:r>
          </a:p>
        </p:txBody>
      </p:sp>
      <p:sp>
        <p:nvSpPr>
          <p:cNvPr id="3" name="Title 2">
            <a:extLst>
              <a:ext uri="{FF2B5EF4-FFF2-40B4-BE49-F238E27FC236}">
                <a16:creationId xmlns:a16="http://schemas.microsoft.com/office/drawing/2014/main" id="{2FD825BF-02E6-7E6F-5F4D-90B3BF59AA7D}"/>
              </a:ext>
            </a:extLst>
          </p:cNvPr>
          <p:cNvSpPr>
            <a:spLocks noGrp="1"/>
          </p:cNvSpPr>
          <p:nvPr>
            <p:ph type="title"/>
          </p:nvPr>
        </p:nvSpPr>
        <p:spPr>
          <a:xfrm>
            <a:off x="2213826" y="-1105937"/>
            <a:ext cx="10089662" cy="2852737"/>
          </a:xfrm>
        </p:spPr>
        <p:txBody>
          <a:bodyPr/>
          <a:lstStyle/>
          <a:p>
            <a:r>
              <a:rPr lang="en-US" b="1" dirty="0"/>
              <a:t>How To Stay Connected!</a:t>
            </a:r>
          </a:p>
        </p:txBody>
      </p:sp>
      <p:pic>
        <p:nvPicPr>
          <p:cNvPr id="4" name="Picture 3" descr="A blue and white square with a logo on it&#10;&#10;Description automatically generated">
            <a:extLst>
              <a:ext uri="{FF2B5EF4-FFF2-40B4-BE49-F238E27FC236}">
                <a16:creationId xmlns:a16="http://schemas.microsoft.com/office/drawing/2014/main" id="{C0590430-F82B-D98A-2E15-F3B38A8E623C}"/>
              </a:ext>
            </a:extLst>
          </p:cNvPr>
          <p:cNvPicPr>
            <a:picLocks noChangeAspect="1"/>
          </p:cNvPicPr>
          <p:nvPr/>
        </p:nvPicPr>
        <p:blipFill>
          <a:blip r:embed="rId4"/>
          <a:stretch>
            <a:fillRect/>
          </a:stretch>
        </p:blipFill>
        <p:spPr>
          <a:xfrm>
            <a:off x="8259723" y="3341042"/>
            <a:ext cx="3545819" cy="3429000"/>
          </a:xfrm>
          <a:prstGeom prst="rect">
            <a:avLst/>
          </a:prstGeom>
        </p:spPr>
      </p:pic>
    </p:spTree>
    <p:extLst>
      <p:ext uri="{BB962C8B-B14F-4D97-AF65-F5344CB8AC3E}">
        <p14:creationId xmlns:p14="http://schemas.microsoft.com/office/powerpoint/2010/main" val="25425022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sitting around a wooden table&#10;">
            <a:extLst>
              <a:ext uri="{FF2B5EF4-FFF2-40B4-BE49-F238E27FC236}">
                <a16:creationId xmlns:a16="http://schemas.microsoft.com/office/drawing/2014/main" id="{D48306FF-9A46-43AC-BC11-DE5D9F2D1836}"/>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1" y="0"/>
            <a:ext cx="12192000" cy="6858000"/>
          </a:xfrm>
        </p:spPr>
      </p:pic>
      <p:sp>
        <p:nvSpPr>
          <p:cNvPr id="52" name="Rectangle 51">
            <a:extLst>
              <a:ext uri="{FF2B5EF4-FFF2-40B4-BE49-F238E27FC236}">
                <a16:creationId xmlns:a16="http://schemas.microsoft.com/office/drawing/2014/main" id="{31664CF3-C0D1-4769-8E59-8694AF07951A}"/>
              </a:ext>
              <a:ext uri="{C183D7F6-B498-43B3-948B-1728B52AA6E4}">
                <adec:decorative xmlns:adec="http://schemas.microsoft.com/office/drawing/2017/decorative" val="1"/>
              </a:ext>
            </a:extLst>
          </p:cNvPr>
          <p:cNvSpPr/>
          <p:nvPr/>
        </p:nvSpPr>
        <p:spPr>
          <a:xfrm>
            <a:off x="1" y="-5625"/>
            <a:ext cx="12191999" cy="6857999"/>
          </a:xfrm>
          <a:prstGeom prst="rect">
            <a:avLst/>
          </a:pr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69"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accent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accent1">
                <a:lumMod val="75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accent1">
                <a:lumMod val="7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accent1">
                <a:lumMod val="7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2" name="Title 41" descr="title">
            <a:extLst>
              <a:ext uri="{FF2B5EF4-FFF2-40B4-BE49-F238E27FC236}">
                <a16:creationId xmlns:a16="http://schemas.microsoft.com/office/drawing/2014/main" id="{72FCEAE4-FA74-4446-B2F5-9AFA2DA139A2}"/>
              </a:ext>
            </a:extLst>
          </p:cNvPr>
          <p:cNvSpPr>
            <a:spLocks noGrp="1"/>
          </p:cNvSpPr>
          <p:nvPr>
            <p:ph type="ctrTitle"/>
          </p:nvPr>
        </p:nvSpPr>
        <p:spPr>
          <a:xfrm>
            <a:off x="691269" y="832951"/>
            <a:ext cx="7180711" cy="879928"/>
          </a:xfrm>
        </p:spPr>
        <p:txBody>
          <a:bodyPr/>
          <a:lstStyle/>
          <a:p>
            <a:r>
              <a:rPr kumimoji="0" lang="en-US" sz="7200" b="0" i="0" u="none" strike="noStrike" kern="1200" cap="none" spc="0" normalizeH="0" baseline="0" noProof="0" dirty="0">
                <a:ln>
                  <a:noFill/>
                </a:ln>
                <a:solidFill>
                  <a:prstClr val="white"/>
                </a:solidFill>
                <a:effectLst/>
                <a:uLnTx/>
                <a:uFillTx/>
                <a:latin typeface="Rockwell" panose="02060603020205020403" pitchFamily="18" charset="0"/>
                <a:ea typeface="+mj-ea"/>
                <a:cs typeface="+mj-cs"/>
              </a:rPr>
              <a:t>Let’s connect!</a:t>
            </a:r>
            <a:endParaRPr lang="en-US" b="0" dirty="0"/>
          </a:p>
        </p:txBody>
      </p:sp>
      <p:grpSp>
        <p:nvGrpSpPr>
          <p:cNvPr id="154" name="Group 153">
            <a:extLst>
              <a:ext uri="{FF2B5EF4-FFF2-40B4-BE49-F238E27FC236}">
                <a16:creationId xmlns:a16="http://schemas.microsoft.com/office/drawing/2014/main" id="{FF17C705-3351-4B11-BD28-D0CACC12D311}"/>
              </a:ext>
              <a:ext uri="{C183D7F6-B498-43B3-948B-1728B52AA6E4}">
                <adec:decorative xmlns:adec="http://schemas.microsoft.com/office/drawing/2017/decorative" val="1"/>
              </a:ext>
            </a:extLst>
          </p:cNvPr>
          <p:cNvGrpSpPr/>
          <p:nvPr/>
        </p:nvGrpSpPr>
        <p:grpSpPr>
          <a:xfrm>
            <a:off x="805229" y="1897120"/>
            <a:ext cx="469807" cy="79404"/>
            <a:chOff x="9330846" y="5054600"/>
            <a:chExt cx="676275" cy="114300"/>
          </a:xfrm>
          <a:solidFill>
            <a:schemeClr val="bg1"/>
          </a:solidFill>
        </p:grpSpPr>
        <p:sp>
          <p:nvSpPr>
            <p:cNvPr id="155" name="Oval 154">
              <a:extLst>
                <a:ext uri="{FF2B5EF4-FFF2-40B4-BE49-F238E27FC236}">
                  <a16:creationId xmlns:a16="http://schemas.microsoft.com/office/drawing/2014/main" id="{925FEBFE-A26D-4E0B-B884-7E186CD878E5}"/>
                </a:ext>
              </a:extLst>
            </p:cNvPr>
            <p:cNvSpPr/>
            <p:nvPr/>
          </p:nvSpPr>
          <p:spPr>
            <a:xfrm>
              <a:off x="9330846"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Oval 155">
              <a:extLst>
                <a:ext uri="{FF2B5EF4-FFF2-40B4-BE49-F238E27FC236}">
                  <a16:creationId xmlns:a16="http://schemas.microsoft.com/office/drawing/2014/main" id="{2A24665D-D5CF-4F18-A88A-8E4471800E8D}"/>
                </a:ext>
              </a:extLst>
            </p:cNvPr>
            <p:cNvSpPr/>
            <p:nvPr/>
          </p:nvSpPr>
          <p:spPr>
            <a:xfrm>
              <a:off x="9518171"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Oval 156">
              <a:extLst>
                <a:ext uri="{FF2B5EF4-FFF2-40B4-BE49-F238E27FC236}">
                  <a16:creationId xmlns:a16="http://schemas.microsoft.com/office/drawing/2014/main" id="{39F2203F-31BF-4705-AC57-E197602982AA}"/>
                </a:ext>
              </a:extLst>
            </p:cNvPr>
            <p:cNvSpPr/>
            <p:nvPr/>
          </p:nvSpPr>
          <p:spPr>
            <a:xfrm>
              <a:off x="9705496"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Oval 157">
              <a:extLst>
                <a:ext uri="{FF2B5EF4-FFF2-40B4-BE49-F238E27FC236}">
                  <a16:creationId xmlns:a16="http://schemas.microsoft.com/office/drawing/2014/main" id="{D4734E32-080E-49F2-89F3-16F0DBB5D130}"/>
                </a:ext>
              </a:extLst>
            </p:cNvPr>
            <p:cNvSpPr/>
            <p:nvPr/>
          </p:nvSpPr>
          <p:spPr>
            <a:xfrm>
              <a:off x="9892821"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4" name="Content Placeholder 93" descr="User">
            <a:extLst>
              <a:ext uri="{FF2B5EF4-FFF2-40B4-BE49-F238E27FC236}">
                <a16:creationId xmlns:a16="http://schemas.microsoft.com/office/drawing/2014/main" id="{5AC6F288-703B-45A1-9B56-079BD755B2CB}"/>
              </a:ext>
            </a:extLst>
          </p:cNvPr>
          <p:cNvPicPr>
            <a:picLocks noGrp="1" noChangeAspect="1"/>
          </p:cNvPicPr>
          <p:nvPr>
            <p:ph sz="quarter" idx="22"/>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0310" y="2357452"/>
            <a:ext cx="469813" cy="469812"/>
          </a:xfrm>
        </p:spPr>
      </p:pic>
      <p:sp>
        <p:nvSpPr>
          <p:cNvPr id="80" name="Text Placeholder 79" descr="name of user">
            <a:extLst>
              <a:ext uri="{FF2B5EF4-FFF2-40B4-BE49-F238E27FC236}">
                <a16:creationId xmlns:a16="http://schemas.microsoft.com/office/drawing/2014/main" id="{40F0AA8D-0756-4350-8005-9BCD0DDB3B92}"/>
              </a:ext>
            </a:extLst>
          </p:cNvPr>
          <p:cNvSpPr>
            <a:spLocks noGrp="1"/>
          </p:cNvSpPr>
          <p:nvPr>
            <p:ph type="body" sz="quarter" idx="15"/>
          </p:nvPr>
        </p:nvSpPr>
        <p:spPr>
          <a:xfrm>
            <a:off x="1499460" y="2440069"/>
            <a:ext cx="4736925" cy="276999"/>
          </a:xfrm>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Calibri Light"/>
                <a:ea typeface="+mn-ea"/>
                <a:cs typeface="+mn-cs"/>
              </a:rPr>
              <a:t>Libby Atilano, M.Ed.</a:t>
            </a:r>
          </a:p>
        </p:txBody>
      </p:sp>
      <p:cxnSp>
        <p:nvCxnSpPr>
          <p:cNvPr id="131" name="Straight Connector 130">
            <a:extLst>
              <a:ext uri="{FF2B5EF4-FFF2-40B4-BE49-F238E27FC236}">
                <a16:creationId xmlns:a16="http://schemas.microsoft.com/office/drawing/2014/main" id="{8695A66A-1D9E-4D4E-9067-DC97380D3FDF}"/>
              </a:ext>
              <a:ext uri="{C183D7F6-B498-43B3-948B-1728B52AA6E4}">
                <adec:decorative xmlns:adec="http://schemas.microsoft.com/office/drawing/2017/decorative" val="1"/>
              </a:ext>
            </a:extLst>
          </p:cNvPr>
          <p:cNvCxnSpPr/>
          <p:nvPr/>
        </p:nvCxnSpPr>
        <p:spPr>
          <a:xfrm>
            <a:off x="711931" y="3059693"/>
            <a:ext cx="429768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86" name="Text Placeholder 85" descr="user phone">
            <a:extLst>
              <a:ext uri="{FF2B5EF4-FFF2-40B4-BE49-F238E27FC236}">
                <a16:creationId xmlns:a16="http://schemas.microsoft.com/office/drawing/2014/main" id="{60CCF183-9FEB-4677-9379-BC01A7251D2C}"/>
              </a:ext>
            </a:extLst>
          </p:cNvPr>
          <p:cNvSpPr>
            <a:spLocks noGrp="1"/>
          </p:cNvSpPr>
          <p:nvPr>
            <p:ph type="body" sz="quarter" idx="16"/>
          </p:nvPr>
        </p:nvSpPr>
        <p:spPr>
          <a:xfrm>
            <a:off x="1370968" y="3575599"/>
            <a:ext cx="4297680" cy="276999"/>
          </a:xfrm>
        </p:spPr>
        <p:txBody>
          <a:bodyPr/>
          <a:lstStyle/>
          <a:p>
            <a:r>
              <a:rPr lang="en-US" sz="3200" dirty="0"/>
              <a:t>Inside counseling office</a:t>
            </a:r>
          </a:p>
          <a:p>
            <a:endParaRPr lang="en-US" dirty="0"/>
          </a:p>
        </p:txBody>
      </p:sp>
      <p:cxnSp>
        <p:nvCxnSpPr>
          <p:cNvPr id="132" name="Straight Connector 131">
            <a:extLst>
              <a:ext uri="{FF2B5EF4-FFF2-40B4-BE49-F238E27FC236}">
                <a16:creationId xmlns:a16="http://schemas.microsoft.com/office/drawing/2014/main" id="{529648F7-20E3-4312-823A-D8265A94AF23}"/>
              </a:ext>
              <a:ext uri="{C183D7F6-B498-43B3-948B-1728B52AA6E4}">
                <adec:decorative xmlns:adec="http://schemas.microsoft.com/office/drawing/2017/decorative" val="1"/>
              </a:ext>
            </a:extLst>
          </p:cNvPr>
          <p:cNvCxnSpPr/>
          <p:nvPr/>
        </p:nvCxnSpPr>
        <p:spPr>
          <a:xfrm>
            <a:off x="711931" y="3976902"/>
            <a:ext cx="429768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98" name="Content Placeholder 97" descr="Envelope">
            <a:extLst>
              <a:ext uri="{FF2B5EF4-FFF2-40B4-BE49-F238E27FC236}">
                <a16:creationId xmlns:a16="http://schemas.microsoft.com/office/drawing/2014/main" id="{0B9C03E0-6367-44D9-A740-AA6436F075E8}"/>
              </a:ext>
            </a:extLst>
          </p:cNvPr>
          <p:cNvPicPr>
            <a:picLocks noGrp="1" noChangeAspect="1"/>
          </p:cNvPicPr>
          <p:nvPr>
            <p:ph sz="quarter" idx="20"/>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11931" y="4270958"/>
            <a:ext cx="469813" cy="469812"/>
          </a:xfrm>
        </p:spPr>
      </p:pic>
      <p:sp>
        <p:nvSpPr>
          <p:cNvPr id="87" name="Text Placeholder 86" descr="user email">
            <a:extLst>
              <a:ext uri="{FF2B5EF4-FFF2-40B4-BE49-F238E27FC236}">
                <a16:creationId xmlns:a16="http://schemas.microsoft.com/office/drawing/2014/main" id="{DF3FE72B-F9BD-472F-A413-71BEEF95F43B}"/>
              </a:ext>
            </a:extLst>
          </p:cNvPr>
          <p:cNvSpPr>
            <a:spLocks noGrp="1"/>
          </p:cNvSpPr>
          <p:nvPr>
            <p:ph type="body" sz="quarter" idx="17"/>
          </p:nvPr>
        </p:nvSpPr>
        <p:spPr>
          <a:xfrm>
            <a:off x="1347643" y="4332156"/>
            <a:ext cx="4564647" cy="276999"/>
          </a:xfrm>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mn-ea"/>
                <a:cs typeface="+mn-cs"/>
              </a:rPr>
              <a:t>enidatilano@katyisd.org</a:t>
            </a:r>
          </a:p>
        </p:txBody>
      </p:sp>
      <p:cxnSp>
        <p:nvCxnSpPr>
          <p:cNvPr id="133" name="Straight Connector 132">
            <a:extLst>
              <a:ext uri="{FF2B5EF4-FFF2-40B4-BE49-F238E27FC236}">
                <a16:creationId xmlns:a16="http://schemas.microsoft.com/office/drawing/2014/main" id="{8F841485-6093-48AB-9892-0FB58675C726}"/>
              </a:ext>
              <a:ext uri="{C183D7F6-B498-43B3-948B-1728B52AA6E4}">
                <adec:decorative xmlns:adec="http://schemas.microsoft.com/office/drawing/2017/decorative" val="1"/>
              </a:ext>
            </a:extLst>
          </p:cNvPr>
          <p:cNvCxnSpPr/>
          <p:nvPr/>
        </p:nvCxnSpPr>
        <p:spPr>
          <a:xfrm>
            <a:off x="807889" y="5009971"/>
            <a:ext cx="429768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00" name="Content Placeholder 99" descr="Link">
            <a:extLst>
              <a:ext uri="{FF2B5EF4-FFF2-40B4-BE49-F238E27FC236}">
                <a16:creationId xmlns:a16="http://schemas.microsoft.com/office/drawing/2014/main" id="{420E824D-10A7-42CB-A7E8-5298E3E84F02}"/>
              </a:ext>
            </a:extLst>
          </p:cNvPr>
          <p:cNvPicPr>
            <a:picLocks noGrp="1" noChangeAspect="1"/>
          </p:cNvPicPr>
          <p:nvPr>
            <p:ph sz="quarter" idx="21"/>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63414" y="5192159"/>
            <a:ext cx="469813" cy="469812"/>
          </a:xfrm>
        </p:spPr>
      </p:pic>
      <p:sp>
        <p:nvSpPr>
          <p:cNvPr id="88" name="Text Placeholder 87" descr="user website">
            <a:extLst>
              <a:ext uri="{FF2B5EF4-FFF2-40B4-BE49-F238E27FC236}">
                <a16:creationId xmlns:a16="http://schemas.microsoft.com/office/drawing/2014/main" id="{3717E33B-5954-4CDC-B30A-BD21BED6DD45}"/>
              </a:ext>
            </a:extLst>
          </p:cNvPr>
          <p:cNvSpPr>
            <a:spLocks noGrp="1"/>
          </p:cNvSpPr>
          <p:nvPr>
            <p:ph type="body" sz="quarter" idx="18"/>
          </p:nvPr>
        </p:nvSpPr>
        <p:spPr>
          <a:xfrm>
            <a:off x="1370968" y="5288565"/>
            <a:ext cx="3695206" cy="276999"/>
          </a:xfrm>
        </p:spPr>
        <p:txBody>
          <a:bodyPr/>
          <a:lstStyle/>
          <a:p>
            <a:r>
              <a:rPr lang="en-US" sz="3200" b="0" i="0" dirty="0">
                <a:solidFill>
                  <a:srgbClr val="273144"/>
                </a:solidFill>
                <a:effectLst/>
                <a:latin typeface="proxima nova"/>
                <a:hlinkClick r:id="rId9"/>
              </a:rPr>
              <a:t>bit.ly/</a:t>
            </a:r>
            <a:r>
              <a:rPr lang="en-US" sz="3200" b="0" i="0" dirty="0" err="1">
                <a:solidFill>
                  <a:srgbClr val="273144"/>
                </a:solidFill>
                <a:effectLst/>
                <a:latin typeface="proxima nova"/>
                <a:hlinkClick r:id="rId9"/>
              </a:rPr>
              <a:t>falconsite</a:t>
            </a:r>
            <a:endParaRPr lang="en-US" sz="3200" dirty="0"/>
          </a:p>
        </p:txBody>
      </p:sp>
      <p:pic>
        <p:nvPicPr>
          <p:cNvPr id="3" name="Picture 2">
            <a:extLst>
              <a:ext uri="{FF2B5EF4-FFF2-40B4-BE49-F238E27FC236}">
                <a16:creationId xmlns:a16="http://schemas.microsoft.com/office/drawing/2014/main" id="{64C8A73C-372F-4858-1364-CA2438B64E38}"/>
              </a:ext>
            </a:extLst>
          </p:cNvPr>
          <p:cNvPicPr>
            <a:picLocks noChangeAspect="1"/>
          </p:cNvPicPr>
          <p:nvPr/>
        </p:nvPicPr>
        <p:blipFill>
          <a:blip r:embed="rId10"/>
          <a:stretch>
            <a:fillRect/>
          </a:stretch>
        </p:blipFill>
        <p:spPr>
          <a:xfrm>
            <a:off x="8256551" y="910552"/>
            <a:ext cx="3820952" cy="5042521"/>
          </a:xfrm>
          <a:prstGeom prst="rect">
            <a:avLst/>
          </a:prstGeom>
        </p:spPr>
      </p:pic>
      <p:pic>
        <p:nvPicPr>
          <p:cNvPr id="8" name="Picture 7">
            <a:extLst>
              <a:ext uri="{FF2B5EF4-FFF2-40B4-BE49-F238E27FC236}">
                <a16:creationId xmlns:a16="http://schemas.microsoft.com/office/drawing/2014/main" id="{5E7690DF-6456-5893-B955-8EB309973BDE}"/>
              </a:ext>
            </a:extLst>
          </p:cNvPr>
          <p:cNvPicPr>
            <a:picLocks noChangeAspect="1"/>
          </p:cNvPicPr>
          <p:nvPr/>
        </p:nvPicPr>
        <p:blipFill>
          <a:blip r:embed="rId11"/>
          <a:stretch>
            <a:fillRect/>
          </a:stretch>
        </p:blipFill>
        <p:spPr>
          <a:xfrm>
            <a:off x="691269" y="3328874"/>
            <a:ext cx="469433" cy="469433"/>
          </a:xfrm>
          <a:prstGeom prst="rect">
            <a:avLst/>
          </a:prstGeom>
        </p:spPr>
      </p:pic>
      <p:pic>
        <p:nvPicPr>
          <p:cNvPr id="17" name="Picture 16">
            <a:extLst>
              <a:ext uri="{FF2B5EF4-FFF2-40B4-BE49-F238E27FC236}">
                <a16:creationId xmlns:a16="http://schemas.microsoft.com/office/drawing/2014/main" id="{779D6C1C-1B16-13A2-4440-9AB2764B9843}"/>
              </a:ext>
            </a:extLst>
          </p:cNvPr>
          <p:cNvPicPr>
            <a:picLocks noChangeAspect="1"/>
          </p:cNvPicPr>
          <p:nvPr/>
        </p:nvPicPr>
        <p:blipFill>
          <a:blip r:embed="rId12"/>
          <a:stretch>
            <a:fillRect/>
          </a:stretch>
        </p:blipFill>
        <p:spPr>
          <a:xfrm>
            <a:off x="5899982" y="3444258"/>
            <a:ext cx="2121592" cy="1865538"/>
          </a:xfrm>
          <a:prstGeom prst="rect">
            <a:avLst/>
          </a:prstGeom>
        </p:spPr>
      </p:pic>
      <p:sp>
        <p:nvSpPr>
          <p:cNvPr id="18" name="TextBox 17">
            <a:extLst>
              <a:ext uri="{FF2B5EF4-FFF2-40B4-BE49-F238E27FC236}">
                <a16:creationId xmlns:a16="http://schemas.microsoft.com/office/drawing/2014/main" id="{1D8EF837-331D-0284-0257-5BAF198C420A}"/>
              </a:ext>
            </a:extLst>
          </p:cNvPr>
          <p:cNvSpPr txBox="1"/>
          <p:nvPr/>
        </p:nvSpPr>
        <p:spPr>
          <a:xfrm>
            <a:off x="5497854" y="2137689"/>
            <a:ext cx="2899057" cy="1077218"/>
          </a:xfrm>
          <a:prstGeom prst="rect">
            <a:avLst/>
          </a:prstGeom>
          <a:noFill/>
        </p:spPr>
        <p:txBody>
          <a:bodyPr wrap="square" rtlCol="0">
            <a:spAutoFit/>
          </a:bodyPr>
          <a:lstStyle/>
          <a:p>
            <a:pPr algn="ctr"/>
            <a:r>
              <a:rPr lang="en-US" sz="3200" b="1" dirty="0">
                <a:highlight>
                  <a:srgbClr val="CA929B"/>
                </a:highlight>
                <a:latin typeface="Rockwell" panose="02060603020205020403" pitchFamily="18" charset="0"/>
              </a:rPr>
              <a:t>Scan to meet with me!</a:t>
            </a:r>
          </a:p>
        </p:txBody>
      </p:sp>
    </p:spTree>
    <p:extLst>
      <p:ext uri="{BB962C8B-B14F-4D97-AF65-F5344CB8AC3E}">
        <p14:creationId xmlns:p14="http://schemas.microsoft.com/office/powerpoint/2010/main" val="2674200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financial aid&#10;&#10;Description automatically generated">
            <a:extLst>
              <a:ext uri="{FF2B5EF4-FFF2-40B4-BE49-F238E27FC236}">
                <a16:creationId xmlns:a16="http://schemas.microsoft.com/office/drawing/2014/main" id="{23DFBFDA-133A-2811-E444-E1575F0A46A7}"/>
              </a:ext>
            </a:extLst>
          </p:cNvPr>
          <p:cNvPicPr>
            <a:picLocks noChangeAspect="1"/>
          </p:cNvPicPr>
          <p:nvPr/>
        </p:nvPicPr>
        <p:blipFill>
          <a:blip r:embed="rId2"/>
          <a:srcRect/>
          <a:stretch/>
        </p:blipFill>
        <p:spPr>
          <a:xfrm>
            <a:off x="1371600" y="10"/>
            <a:ext cx="9661585" cy="6857990"/>
          </a:xfrm>
          <a:prstGeom prst="rect">
            <a:avLst/>
          </a:prstGeom>
          <a:noFill/>
        </p:spPr>
      </p:pic>
    </p:spTree>
    <p:extLst>
      <p:ext uri="{BB962C8B-B14F-4D97-AF65-F5344CB8AC3E}">
        <p14:creationId xmlns:p14="http://schemas.microsoft.com/office/powerpoint/2010/main" val="4208466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6902078D-6FD0-FF80-4978-EFA175881694}"/>
              </a:ext>
            </a:extLst>
          </p:cNvPr>
          <p:cNvPicPr>
            <a:picLocks noChangeAspect="1"/>
          </p:cNvPicPr>
          <p:nvPr/>
        </p:nvPicPr>
        <p:blipFill>
          <a:blip r:embed="rId2"/>
          <a:srcRect/>
          <a:stretch/>
        </p:blipFill>
        <p:spPr>
          <a:xfrm>
            <a:off x="20" y="10"/>
            <a:ext cx="12191980" cy="6857990"/>
          </a:xfrm>
          <a:prstGeom prst="rect">
            <a:avLst/>
          </a:prstGeom>
          <a:noFill/>
        </p:spPr>
      </p:pic>
    </p:spTree>
    <p:extLst>
      <p:ext uri="{BB962C8B-B14F-4D97-AF65-F5344CB8AC3E}">
        <p14:creationId xmlns:p14="http://schemas.microsoft.com/office/powerpoint/2010/main" val="3521857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5574E3-ACDD-2B4E-DE62-BA20473F0BA5}"/>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3015D345-814A-C1E8-DFFE-EE518775861B}"/>
              </a:ext>
            </a:extLst>
          </p:cNvPr>
          <p:cNvSpPr>
            <a:spLocks noGrp="1"/>
          </p:cNvSpPr>
          <p:nvPr>
            <p:ph type="body" idx="1"/>
          </p:nvPr>
        </p:nvSpPr>
        <p:spPr/>
        <p:txBody>
          <a:bodyPr/>
          <a:lstStyle/>
          <a:p>
            <a:endParaRPr lang="en-US"/>
          </a:p>
        </p:txBody>
      </p:sp>
      <p:pic>
        <p:nvPicPr>
          <p:cNvPr id="6" name="Picture 5">
            <a:extLst>
              <a:ext uri="{FF2B5EF4-FFF2-40B4-BE49-F238E27FC236}">
                <a16:creationId xmlns:a16="http://schemas.microsoft.com/office/drawing/2014/main" id="{55C404BE-1F28-1F13-7889-146866EA1D69}"/>
              </a:ext>
            </a:extLst>
          </p:cNvPr>
          <p:cNvPicPr>
            <a:picLocks noChangeAspect="1"/>
          </p:cNvPicPr>
          <p:nvPr/>
        </p:nvPicPr>
        <p:blipFill>
          <a:blip r:embed="rId2"/>
          <a:stretch>
            <a:fillRect/>
          </a:stretch>
        </p:blipFill>
        <p:spPr>
          <a:xfrm>
            <a:off x="0" y="0"/>
            <a:ext cx="12192000" cy="6857999"/>
          </a:xfrm>
          <a:prstGeom prst="rect">
            <a:avLst/>
          </a:prstGeom>
        </p:spPr>
      </p:pic>
      <p:pic>
        <p:nvPicPr>
          <p:cNvPr id="7" name="Picture 6">
            <a:extLst>
              <a:ext uri="{FF2B5EF4-FFF2-40B4-BE49-F238E27FC236}">
                <a16:creationId xmlns:a16="http://schemas.microsoft.com/office/drawing/2014/main" id="{57CAD645-4CEB-DE10-D797-35D410C2F0F0}"/>
              </a:ext>
            </a:extLst>
          </p:cNvPr>
          <p:cNvPicPr>
            <a:picLocks noChangeAspect="1"/>
          </p:cNvPicPr>
          <p:nvPr/>
        </p:nvPicPr>
        <p:blipFill>
          <a:blip r:embed="rId3"/>
          <a:stretch>
            <a:fillRect/>
          </a:stretch>
        </p:blipFill>
        <p:spPr>
          <a:xfrm>
            <a:off x="0" y="0"/>
            <a:ext cx="12192000" cy="6851904"/>
          </a:xfrm>
          <a:prstGeom prst="rect">
            <a:avLst/>
          </a:prstGeom>
        </p:spPr>
      </p:pic>
      <p:pic>
        <p:nvPicPr>
          <p:cNvPr id="8" name="Picture 7">
            <a:extLst>
              <a:ext uri="{FF2B5EF4-FFF2-40B4-BE49-F238E27FC236}">
                <a16:creationId xmlns:a16="http://schemas.microsoft.com/office/drawing/2014/main" id="{DC41958B-6B66-4263-4096-666D277BFA2A}"/>
              </a:ext>
            </a:extLst>
          </p:cNvPr>
          <p:cNvPicPr>
            <a:picLocks noChangeAspect="1"/>
          </p:cNvPicPr>
          <p:nvPr/>
        </p:nvPicPr>
        <p:blipFill>
          <a:blip r:embed="rId4"/>
          <a:stretch>
            <a:fillRect/>
          </a:stretch>
        </p:blipFill>
        <p:spPr>
          <a:xfrm>
            <a:off x="1568299" y="547137"/>
            <a:ext cx="9413040" cy="1457070"/>
          </a:xfrm>
          <a:prstGeom prst="rect">
            <a:avLst/>
          </a:prstGeom>
        </p:spPr>
      </p:pic>
      <p:sp>
        <p:nvSpPr>
          <p:cNvPr id="2" name="TextBox 1">
            <a:extLst>
              <a:ext uri="{FF2B5EF4-FFF2-40B4-BE49-F238E27FC236}">
                <a16:creationId xmlns:a16="http://schemas.microsoft.com/office/drawing/2014/main" id="{7EA3A965-0B86-767A-FB70-1A4306F0E63B}"/>
              </a:ext>
            </a:extLst>
          </p:cNvPr>
          <p:cNvSpPr txBox="1"/>
          <p:nvPr/>
        </p:nvSpPr>
        <p:spPr>
          <a:xfrm>
            <a:off x="1432901" y="2107282"/>
            <a:ext cx="10191261" cy="3046988"/>
          </a:xfrm>
          <a:prstGeom prst="rect">
            <a:avLst/>
          </a:prstGeom>
          <a:noFill/>
        </p:spPr>
        <p:txBody>
          <a:bodyPr wrap="square" rtlCol="0">
            <a:spAutoFit/>
          </a:bodyPr>
          <a:lstStyle/>
          <a:p>
            <a:pPr marL="685800" indent="-685800">
              <a:buFont typeface="Arial" panose="020B0604020202020204" pitchFamily="34" charset="0"/>
              <a:buChar char="•"/>
            </a:pPr>
            <a:r>
              <a:rPr lang="en-US" sz="4800" b="1" dirty="0">
                <a:solidFill>
                  <a:schemeClr val="accent3">
                    <a:lumMod val="40000"/>
                    <a:lumOff val="60000"/>
                  </a:schemeClr>
                </a:solidFill>
              </a:rPr>
              <a:t>Flashing lights on Canvas can be completed NOW takes less than 5 minutes! </a:t>
            </a:r>
          </a:p>
          <a:p>
            <a:pPr marL="685800" indent="-685800">
              <a:buFont typeface="Arial" panose="020B0604020202020204" pitchFamily="34" charset="0"/>
              <a:buChar char="•"/>
            </a:pPr>
            <a:r>
              <a:rPr lang="en-US" sz="4800" b="1" dirty="0">
                <a:solidFill>
                  <a:schemeClr val="accent3">
                    <a:lumMod val="40000"/>
                    <a:lumOff val="60000"/>
                  </a:schemeClr>
                </a:solidFill>
              </a:rPr>
              <a:t>Senior Survey in the spring</a:t>
            </a:r>
          </a:p>
        </p:txBody>
      </p:sp>
    </p:spTree>
    <p:extLst>
      <p:ext uri="{BB962C8B-B14F-4D97-AF65-F5344CB8AC3E}">
        <p14:creationId xmlns:p14="http://schemas.microsoft.com/office/powerpoint/2010/main" val="3304831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close up of clock">
            <a:extLst>
              <a:ext uri="{FF2B5EF4-FFF2-40B4-BE49-F238E27FC236}">
                <a16:creationId xmlns:a16="http://schemas.microsoft.com/office/drawing/2014/main" id="{83B20FBB-8217-4FB0-BC35-E49BA9252554}"/>
              </a:ext>
            </a:extLst>
          </p:cNvPr>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a:xfrm>
            <a:off x="6464300" y="0"/>
            <a:ext cx="5727700" cy="6858000"/>
          </a:xfrm>
        </p:spPr>
      </p:pic>
      <p:pic>
        <p:nvPicPr>
          <p:cNvPr id="5" name="Picture Placeholder 4" descr="girl with headphones, backpack, and stack of binders/books">
            <a:extLst>
              <a:ext uri="{FF2B5EF4-FFF2-40B4-BE49-F238E27FC236}">
                <a16:creationId xmlns:a16="http://schemas.microsoft.com/office/drawing/2014/main" id="{68B6FFC1-6A21-4DAC-82BC-F2966925C165}"/>
              </a:ext>
            </a:extLst>
          </p:cNvPr>
          <p:cNvPicPr>
            <a:picLocks noGrp="1" noChangeAspect="1"/>
          </p:cNvPicPr>
          <p:nvPr>
            <p:ph type="pic" sz="quarter" idx="12"/>
          </p:nvPr>
        </p:nvPicPr>
        <p:blipFill rotWithShape="1">
          <a:blip r:embed="rId3" cstate="email">
            <a:extLst>
              <a:ext uri="{28A0092B-C50C-407E-A947-70E740481C1C}">
                <a14:useLocalDpi xmlns:a14="http://schemas.microsoft.com/office/drawing/2010/main"/>
              </a:ext>
            </a:extLst>
          </a:blip>
          <a:srcRect/>
          <a:stretch/>
        </p:blipFill>
        <p:spPr>
          <a:xfrm>
            <a:off x="0" y="0"/>
            <a:ext cx="8087304" cy="6858000"/>
          </a:xfrm>
        </p:spPr>
      </p:pic>
      <p:grpSp>
        <p:nvGrpSpPr>
          <p:cNvPr id="9" name="Group 8">
            <a:extLst>
              <a:ext uri="{FF2B5EF4-FFF2-40B4-BE49-F238E27FC236}">
                <a16:creationId xmlns:a16="http://schemas.microsoft.com/office/drawing/2014/main" id="{E7969C14-1078-4610-9BC5-74119C9B87BE}"/>
              </a:ext>
              <a:ext uri="{C183D7F6-B498-43B3-948B-1728B52AA6E4}">
                <adec:decorative xmlns:adec="http://schemas.microsoft.com/office/drawing/2017/decorative" val="1"/>
              </a:ext>
            </a:extLst>
          </p:cNvPr>
          <p:cNvGrpSpPr/>
          <p:nvPr/>
        </p:nvGrpSpPr>
        <p:grpSpPr>
          <a:xfrm>
            <a:off x="0" y="3808320"/>
            <a:ext cx="6291470" cy="2547440"/>
            <a:chOff x="0" y="3808320"/>
            <a:chExt cx="7833208" cy="2547440"/>
          </a:xfrm>
        </p:grpSpPr>
        <p:sp>
          <p:nvSpPr>
            <p:cNvPr id="10" name="Freeform: Shape 9">
              <a:extLst>
                <a:ext uri="{FF2B5EF4-FFF2-40B4-BE49-F238E27FC236}">
                  <a16:creationId xmlns:a16="http://schemas.microsoft.com/office/drawing/2014/main" id="{E531D018-EFA3-4346-AB80-7CE436393D9E}"/>
                </a:ext>
                <a:ext uri="{C183D7F6-B498-43B3-948B-1728B52AA6E4}">
                  <adec:decorative xmlns:adec="http://schemas.microsoft.com/office/drawing/2017/decorative" val="1"/>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FA9D7AC8-80D5-49DC-A585-FCFFA6CA4B66}"/>
                </a:ext>
                <a:ext uri="{C183D7F6-B498-43B3-948B-1728B52AA6E4}">
                  <adec:decorative xmlns:adec="http://schemas.microsoft.com/office/drawing/2017/decorative" val="1"/>
                </a:ext>
              </a:extLst>
            </p:cNvPr>
            <p:cNvSpPr/>
            <p:nvPr/>
          </p:nvSpPr>
          <p:spPr>
            <a:xfrm>
              <a:off x="1" y="3808320"/>
              <a:ext cx="7692571"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3" name="Title 32" descr="title">
            <a:extLst>
              <a:ext uri="{FF2B5EF4-FFF2-40B4-BE49-F238E27FC236}">
                <a16:creationId xmlns:a16="http://schemas.microsoft.com/office/drawing/2014/main" id="{18CDD97B-6E25-4FB4-B239-493E54AA0830}"/>
              </a:ext>
            </a:extLst>
          </p:cNvPr>
          <p:cNvSpPr>
            <a:spLocks noGrp="1"/>
          </p:cNvSpPr>
          <p:nvPr>
            <p:ph type="title"/>
          </p:nvPr>
        </p:nvSpPr>
        <p:spPr>
          <a:xfrm>
            <a:off x="1079634" y="4072741"/>
            <a:ext cx="5928035" cy="822960"/>
          </a:xfrm>
        </p:spPr>
        <p:txBody>
          <a:bodyPr/>
          <a:lstStyle/>
          <a:p>
            <a:r>
              <a:rPr lang="en-US" sz="6600" b="1" dirty="0">
                <a:solidFill>
                  <a:schemeClr val="bg1"/>
                </a:solidFill>
              </a:rPr>
              <a:t>Applying to College</a:t>
            </a:r>
          </a:p>
        </p:txBody>
      </p:sp>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descr="slide number">
            <a:extLst>
              <a:ext uri="{FF2B5EF4-FFF2-40B4-BE49-F238E27FC236}">
                <a16:creationId xmlns:a16="http://schemas.microsoft.com/office/drawing/2014/main" id="{C2827A65-383D-4D68-9F51-F76C2370BF65}"/>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7</a:t>
            </a:fld>
            <a:endParaRPr lang="en-US" sz="1200" dirty="0">
              <a:solidFill>
                <a:schemeClr val="bg1"/>
              </a:solidFill>
            </a:endParaRPr>
          </a:p>
        </p:txBody>
      </p:sp>
    </p:spTree>
    <p:extLst>
      <p:ext uri="{BB962C8B-B14F-4D97-AF65-F5344CB8AC3E}">
        <p14:creationId xmlns:p14="http://schemas.microsoft.com/office/powerpoint/2010/main" val="1624334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books on a shelf">
            <a:extLst>
              <a:ext uri="{FF2B5EF4-FFF2-40B4-BE49-F238E27FC236}">
                <a16:creationId xmlns:a16="http://schemas.microsoft.com/office/drawing/2014/main" id="{0BCD2159-BE65-43D5-9E0A-9EB4B1B2F85B}"/>
              </a:ext>
            </a:extLst>
          </p:cNvPr>
          <p:cNvPicPr>
            <a:picLocks noGrp="1" noChangeAspect="1"/>
          </p:cNvPicPr>
          <p:nvPr>
            <p:ph type="pic" sz="quarter" idx="10"/>
          </p:nvPr>
        </p:nvPicPr>
        <p:blipFill>
          <a:blip r:embed="rId2" cstate="email">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a:fillRect/>
          </a:stretch>
        </p:blipFill>
        <p:spPr>
          <a:xfrm>
            <a:off x="-2" y="7815"/>
            <a:ext cx="12192001" cy="6858000"/>
          </a:xfrm>
        </p:spPr>
      </p:pic>
      <p:grpSp>
        <p:nvGrpSpPr>
          <p:cNvPr id="23" name="Group 22">
            <a:extLst>
              <a:ext uri="{FF2B5EF4-FFF2-40B4-BE49-F238E27FC236}">
                <a16:creationId xmlns:a16="http://schemas.microsoft.com/office/drawing/2014/main" id="{28C94A8D-A234-408C-8281-33CCC01BE2A8}"/>
              </a:ext>
              <a:ext uri="{C183D7F6-B498-43B3-948B-1728B52AA6E4}">
                <adec:decorative xmlns:adec="http://schemas.microsoft.com/office/drawing/2017/decorative" val="1"/>
              </a:ext>
            </a:extLst>
          </p:cNvPr>
          <p:cNvGrpSpPr/>
          <p:nvPr/>
        </p:nvGrpSpPr>
        <p:grpSpPr>
          <a:xfrm>
            <a:off x="0" y="0"/>
            <a:ext cx="4750604" cy="6858000"/>
            <a:chOff x="0" y="0"/>
            <a:chExt cx="4750604" cy="6858000"/>
          </a:xfrm>
        </p:grpSpPr>
        <p:sp>
          <p:nvSpPr>
            <p:cNvPr id="22" name="Freeform: Shape 21">
              <a:extLst>
                <a:ext uri="{FF2B5EF4-FFF2-40B4-BE49-F238E27FC236}">
                  <a16:creationId xmlns:a16="http://schemas.microsoft.com/office/drawing/2014/main" id="{01887690-2EDF-4913-A835-4503B0E36442}"/>
                </a:ext>
              </a:extLst>
            </p:cNvPr>
            <p:cNvSpPr/>
            <p:nvPr/>
          </p:nvSpPr>
          <p:spPr>
            <a:xfrm>
              <a:off x="0" y="0"/>
              <a:ext cx="4750604" cy="6858000"/>
            </a:xfrm>
            <a:custGeom>
              <a:avLst/>
              <a:gdLst>
                <a:gd name="connsiteX0" fmla="*/ 0 w 4750604"/>
                <a:gd name="connsiteY0" fmla="*/ 0 h 6858000"/>
                <a:gd name="connsiteX1" fmla="*/ 4750604 w 4750604"/>
                <a:gd name="connsiteY1" fmla="*/ 0 h 6858000"/>
                <a:gd name="connsiteX2" fmla="*/ 3101407 w 4750604"/>
                <a:gd name="connsiteY2" fmla="*/ 6858000 h 6858000"/>
                <a:gd name="connsiteX3" fmla="*/ 0 w 47506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750604" h="6858000">
                  <a:moveTo>
                    <a:pt x="0" y="0"/>
                  </a:moveTo>
                  <a:lnTo>
                    <a:pt x="4750604" y="0"/>
                  </a:lnTo>
                  <a:lnTo>
                    <a:pt x="3101407" y="6858000"/>
                  </a:lnTo>
                  <a:lnTo>
                    <a:pt x="0" y="6858000"/>
                  </a:ln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AD1E7D22-630D-4E19-8BE6-9C21E4A652BD}"/>
                </a:ext>
              </a:extLst>
            </p:cNvPr>
            <p:cNvSpPr/>
            <p:nvPr/>
          </p:nvSpPr>
          <p:spPr>
            <a:xfrm>
              <a:off x="1" y="0"/>
              <a:ext cx="3946799" cy="6858000"/>
            </a:xfrm>
            <a:custGeom>
              <a:avLst/>
              <a:gdLst>
                <a:gd name="connsiteX0" fmla="*/ 0 w 3946799"/>
                <a:gd name="connsiteY0" fmla="*/ 0 h 6858000"/>
                <a:gd name="connsiteX1" fmla="*/ 3946799 w 3946799"/>
                <a:gd name="connsiteY1" fmla="*/ 0 h 6858000"/>
                <a:gd name="connsiteX2" fmla="*/ 2297602 w 3946799"/>
                <a:gd name="connsiteY2" fmla="*/ 6858000 h 6858000"/>
                <a:gd name="connsiteX3" fmla="*/ 0 w 39467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46799" h="6858000">
                  <a:moveTo>
                    <a:pt x="0" y="0"/>
                  </a:moveTo>
                  <a:lnTo>
                    <a:pt x="3946799" y="0"/>
                  </a:lnTo>
                  <a:lnTo>
                    <a:pt x="2297602" y="6858000"/>
                  </a:lnTo>
                  <a:lnTo>
                    <a:pt x="0" y="6858000"/>
                  </a:lnTo>
                  <a:close/>
                </a:path>
              </a:pathLst>
            </a:custGeom>
            <a:solidFill>
              <a:schemeClr val="accent2">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318BD405-EEE9-4A08-8DA2-A70AFCF1D240}"/>
                </a:ext>
              </a:extLst>
            </p:cNvPr>
            <p:cNvSpPr/>
            <p:nvPr/>
          </p:nvSpPr>
          <p:spPr>
            <a:xfrm>
              <a:off x="0" y="0"/>
              <a:ext cx="3723822" cy="6858000"/>
            </a:xfrm>
            <a:custGeom>
              <a:avLst/>
              <a:gdLst>
                <a:gd name="connsiteX0" fmla="*/ 0 w 3723822"/>
                <a:gd name="connsiteY0" fmla="*/ 0 h 6858000"/>
                <a:gd name="connsiteX1" fmla="*/ 3723822 w 3723822"/>
                <a:gd name="connsiteY1" fmla="*/ 0 h 6858000"/>
                <a:gd name="connsiteX2" fmla="*/ 2074625 w 3723822"/>
                <a:gd name="connsiteY2" fmla="*/ 6858000 h 6858000"/>
                <a:gd name="connsiteX3" fmla="*/ 0 w 37238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723822" h="6858000">
                  <a:moveTo>
                    <a:pt x="0" y="0"/>
                  </a:moveTo>
                  <a:lnTo>
                    <a:pt x="3723822" y="0"/>
                  </a:lnTo>
                  <a:lnTo>
                    <a:pt x="2074625" y="6858000"/>
                  </a:lnTo>
                  <a:lnTo>
                    <a:pt x="0" y="6858000"/>
                  </a:lnTo>
                  <a:close/>
                </a:path>
              </a:pathLst>
            </a:custGeom>
            <a:solidFill>
              <a:schemeClr val="accent2">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7D4A6826-2C0D-4C79-A871-DF31737EE4F7}"/>
                </a:ext>
              </a:extLst>
            </p:cNvPr>
            <p:cNvSpPr/>
            <p:nvPr/>
          </p:nvSpPr>
          <p:spPr>
            <a:xfrm>
              <a:off x="0" y="0"/>
              <a:ext cx="3374007" cy="6858000"/>
            </a:xfrm>
            <a:custGeom>
              <a:avLst/>
              <a:gdLst>
                <a:gd name="connsiteX0" fmla="*/ 0 w 3374007"/>
                <a:gd name="connsiteY0" fmla="*/ 0 h 6858000"/>
                <a:gd name="connsiteX1" fmla="*/ 3374007 w 3374007"/>
                <a:gd name="connsiteY1" fmla="*/ 0 h 6858000"/>
                <a:gd name="connsiteX2" fmla="*/ 1659507 w 3374007"/>
                <a:gd name="connsiteY2" fmla="*/ 6858000 h 6858000"/>
                <a:gd name="connsiteX3" fmla="*/ 0 w 33740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74007" h="6858000">
                  <a:moveTo>
                    <a:pt x="0" y="0"/>
                  </a:moveTo>
                  <a:lnTo>
                    <a:pt x="3374007" y="0"/>
                  </a:lnTo>
                  <a:lnTo>
                    <a:pt x="1659507" y="6858000"/>
                  </a:lnTo>
                  <a:lnTo>
                    <a:pt x="0" y="6858000"/>
                  </a:lnTo>
                  <a:close/>
                </a:path>
              </a:pathLst>
            </a:custGeom>
            <a:solidFill>
              <a:srgbClr val="0D30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34" descr="subtitle">
            <a:extLst>
              <a:ext uri="{FF2B5EF4-FFF2-40B4-BE49-F238E27FC236}">
                <a16:creationId xmlns:a16="http://schemas.microsoft.com/office/drawing/2014/main" id="{3F200E92-5A1F-40B7-AE02-46929BC459EA}"/>
              </a:ext>
            </a:extLst>
          </p:cNvPr>
          <p:cNvSpPr>
            <a:spLocks noGrp="1"/>
          </p:cNvSpPr>
          <p:nvPr>
            <p:ph type="body" idx="1"/>
          </p:nvPr>
        </p:nvSpPr>
        <p:spPr>
          <a:xfrm>
            <a:off x="1687003" y="2057600"/>
            <a:ext cx="9631017" cy="3063232"/>
          </a:xfrm>
        </p:spPr>
        <p:txBody>
          <a:bodyPr/>
          <a:lstStyle/>
          <a:p>
            <a:pPr marL="285750" indent="-285750">
              <a:buFont typeface="Arial" panose="020B0604020202020204" pitchFamily="34" charset="0"/>
              <a:buChar char="•"/>
            </a:pPr>
            <a:r>
              <a:rPr lang="en-US" sz="4800" dirty="0"/>
              <a:t>Apply Texas </a:t>
            </a:r>
          </a:p>
          <a:p>
            <a:pPr marL="285750" indent="-285750">
              <a:buFont typeface="Arial" panose="020B0604020202020204" pitchFamily="34" charset="0"/>
              <a:buChar char="•"/>
            </a:pPr>
            <a:r>
              <a:rPr lang="en-US" sz="4800" dirty="0"/>
              <a:t>Common App</a:t>
            </a:r>
          </a:p>
          <a:p>
            <a:pPr marL="285750" indent="-285750">
              <a:buFont typeface="Arial" panose="020B0604020202020204" pitchFamily="34" charset="0"/>
              <a:buChar char="•"/>
            </a:pPr>
            <a:r>
              <a:rPr lang="en-US" sz="4800" dirty="0"/>
              <a:t>Coalition </a:t>
            </a:r>
          </a:p>
          <a:p>
            <a:pPr marL="285750" indent="-285750">
              <a:buFont typeface="Arial" panose="020B0604020202020204" pitchFamily="34" charset="0"/>
              <a:buChar char="•"/>
            </a:pPr>
            <a:r>
              <a:rPr lang="en-US" sz="4800" dirty="0"/>
              <a:t>Institutional application </a:t>
            </a:r>
          </a:p>
          <a:p>
            <a:pPr marL="285750" indent="-285750">
              <a:buFont typeface="Arial" panose="020B0604020202020204" pitchFamily="34" charset="0"/>
              <a:buChar char="•"/>
            </a:pPr>
            <a:r>
              <a:rPr lang="en-US" sz="4800" dirty="0"/>
              <a:t>Create profile and apply </a:t>
            </a:r>
          </a:p>
        </p:txBody>
      </p:sp>
      <p:sp>
        <p:nvSpPr>
          <p:cNvPr id="3" name="Title 2">
            <a:extLst>
              <a:ext uri="{FF2B5EF4-FFF2-40B4-BE49-F238E27FC236}">
                <a16:creationId xmlns:a16="http://schemas.microsoft.com/office/drawing/2014/main" id="{2FD825BF-02E6-7E6F-5F4D-90B3BF59AA7D}"/>
              </a:ext>
            </a:extLst>
          </p:cNvPr>
          <p:cNvSpPr>
            <a:spLocks noGrp="1"/>
          </p:cNvSpPr>
          <p:nvPr>
            <p:ph type="title"/>
          </p:nvPr>
        </p:nvSpPr>
        <p:spPr>
          <a:xfrm>
            <a:off x="2196123" y="-1115568"/>
            <a:ext cx="7484590" cy="2852737"/>
          </a:xfrm>
        </p:spPr>
        <p:txBody>
          <a:bodyPr/>
          <a:lstStyle/>
          <a:p>
            <a:r>
              <a:rPr lang="en-US" b="1" dirty="0"/>
              <a:t>Types of Applications </a:t>
            </a:r>
          </a:p>
        </p:txBody>
      </p:sp>
    </p:spTree>
    <p:extLst>
      <p:ext uri="{BB962C8B-B14F-4D97-AF65-F5344CB8AC3E}">
        <p14:creationId xmlns:p14="http://schemas.microsoft.com/office/powerpoint/2010/main" val="3741801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and white logo with black text&#10;&#10;Description automatically generated">
            <a:extLst>
              <a:ext uri="{FF2B5EF4-FFF2-40B4-BE49-F238E27FC236}">
                <a16:creationId xmlns:a16="http://schemas.microsoft.com/office/drawing/2014/main" id="{CE05FDE9-2BA8-EA8A-61F3-31991737708A}"/>
              </a:ext>
            </a:extLst>
          </p:cNvPr>
          <p:cNvPicPr>
            <a:picLocks noChangeAspect="1"/>
          </p:cNvPicPr>
          <p:nvPr/>
        </p:nvPicPr>
        <p:blipFill>
          <a:blip r:embed="rId2"/>
          <a:srcRect/>
          <a:stretch/>
        </p:blipFill>
        <p:spPr>
          <a:xfrm>
            <a:off x="20" y="10"/>
            <a:ext cx="12191980" cy="6857990"/>
          </a:xfrm>
          <a:prstGeom prst="rect">
            <a:avLst/>
          </a:prstGeom>
          <a:noFill/>
        </p:spPr>
      </p:pic>
    </p:spTree>
    <p:extLst>
      <p:ext uri="{BB962C8B-B14F-4D97-AF65-F5344CB8AC3E}">
        <p14:creationId xmlns:p14="http://schemas.microsoft.com/office/powerpoint/2010/main" val="1465356101"/>
      </p:ext>
    </p:extLst>
  </p:cSld>
  <p:clrMapOvr>
    <a:masterClrMapping/>
  </p:clrMapOvr>
</p:sld>
</file>

<file path=ppt/theme/theme1.xml><?xml version="1.0" encoding="utf-8"?>
<a:theme xmlns:a="http://schemas.openxmlformats.org/drawingml/2006/main" name="Office Theme">
  <a:themeElements>
    <a:clrScheme name="MSFT_04_Education">
      <a:dk1>
        <a:sysClr val="windowText" lastClr="000000"/>
      </a:dk1>
      <a:lt1>
        <a:sysClr val="window" lastClr="FFFFFF"/>
      </a:lt1>
      <a:dk2>
        <a:srgbClr val="44546A"/>
      </a:dk2>
      <a:lt2>
        <a:srgbClr val="E7E6E6"/>
      </a:lt2>
      <a:accent1>
        <a:srgbClr val="B2606E"/>
      </a:accent1>
      <a:accent2>
        <a:srgbClr val="0F3955"/>
      </a:accent2>
      <a:accent3>
        <a:srgbClr val="FFC000"/>
      </a:accent3>
      <a:accent4>
        <a:srgbClr val="BF678E"/>
      </a:accent4>
      <a:accent5>
        <a:srgbClr val="731F1C"/>
      </a:accent5>
      <a:accent6>
        <a:srgbClr val="7A9E56"/>
      </a:accent6>
      <a:hlink>
        <a:srgbClr val="00B0F0"/>
      </a:hlink>
      <a:folHlink>
        <a:srgbClr val="595959"/>
      </a:folHlink>
    </a:clrScheme>
    <a:fontScheme name="MSFT_04_Education">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475556_win32_updated.potx" id="{A4A0EA2A-97B2-410A-8D7A-6FADB82D2E12}" vid="{BA420F86-D112-4462-A780-945ECA68E05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TM16401371[[fn=Atlas]]</Template>
  <TotalTime>0</TotalTime>
  <Words>478</Words>
  <Application>Microsoft Office PowerPoint</Application>
  <PresentationFormat>Widescreen</PresentationFormat>
  <Paragraphs>59</Paragraphs>
  <Slides>35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proxima nova</vt:lpstr>
      <vt:lpstr>Arial</vt:lpstr>
      <vt:lpstr>Calibri</vt:lpstr>
      <vt:lpstr>Calibri Light</vt:lpstr>
      <vt:lpstr>Corbel</vt:lpstr>
      <vt:lpstr>Rockwell</vt:lpstr>
      <vt:lpstr>Office Theme</vt:lpstr>
      <vt:lpstr>Senior Meeting!</vt:lpstr>
      <vt:lpstr>PowerPoint Presentation</vt:lpstr>
      <vt:lpstr>PowerPoint Presentation</vt:lpstr>
      <vt:lpstr>PowerPoint Presentation</vt:lpstr>
      <vt:lpstr>PowerPoint Presentation</vt:lpstr>
      <vt:lpstr>PowerPoint Presentation</vt:lpstr>
      <vt:lpstr>Applying to College</vt:lpstr>
      <vt:lpstr>Types of Applications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Letters of Recommendation</vt:lpstr>
      <vt:lpstr>Transcript Request </vt:lpstr>
      <vt:lpstr>PowerPoint Presentation</vt:lpstr>
      <vt:lpstr>PowerPoint Presentation</vt:lpstr>
      <vt:lpstr>PowerPoint Presentation</vt:lpstr>
      <vt:lpstr>PowerPoint Presentation</vt:lpstr>
      <vt:lpstr>College Presentations  </vt:lpstr>
      <vt:lpstr>College Application Open Lab </vt:lpstr>
      <vt:lpstr>PowerPoint Presentation</vt:lpstr>
      <vt:lpstr>PowerPoint Presentation</vt:lpstr>
      <vt:lpstr>PowerPoint Presentation</vt:lpstr>
      <vt:lpstr>PowerPoint Presentation</vt:lpstr>
      <vt:lpstr>PowerPoint Presentation</vt:lpstr>
      <vt:lpstr>PowerPoint Presentation</vt:lpstr>
      <vt:lpstr>Visit my website for Scholarships!</vt:lpstr>
      <vt:lpstr>How To Stay Connected!</vt:lpstr>
      <vt:lpstr>Let’s connect!</vt:lpstr>
    </vt:vector>
  </TitlesOfParts>
  <Company>Katy ISD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Senior Prep Info Session </dc:title>
  <dc:creator>Atilano, Enid L (OTHS)</dc:creator>
  <cp:lastModifiedBy>Khan, Michelle M (OTHS)</cp:lastModifiedBy>
  <cp:revision>5</cp:revision>
  <dcterms:created xsi:type="dcterms:W3CDTF">2023-08-28T18:54:38Z</dcterms:created>
  <dcterms:modified xsi:type="dcterms:W3CDTF">2024-09-25T15:34:13Z</dcterms:modified>
</cp:coreProperties>
</file>